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63929"/>
        </a:solidFill>
        <a:effectLst/>
        <a:uFillTx/>
        <a:latin typeface="+mn-lt"/>
        <a:ea typeface="+mn-ea"/>
        <a:cs typeface="+mn-cs"/>
        <a:sym typeface="Optima"/>
      </a:defRPr>
    </a:lvl1pPr>
    <a:lvl2pPr marL="0" marR="0" indent="22860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63929"/>
        </a:solidFill>
        <a:effectLst/>
        <a:uFillTx/>
        <a:latin typeface="+mn-lt"/>
        <a:ea typeface="+mn-ea"/>
        <a:cs typeface="+mn-cs"/>
        <a:sym typeface="Optima"/>
      </a:defRPr>
    </a:lvl2pPr>
    <a:lvl3pPr marL="0" marR="0" indent="45720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63929"/>
        </a:solidFill>
        <a:effectLst/>
        <a:uFillTx/>
        <a:latin typeface="+mn-lt"/>
        <a:ea typeface="+mn-ea"/>
        <a:cs typeface="+mn-cs"/>
        <a:sym typeface="Optima"/>
      </a:defRPr>
    </a:lvl3pPr>
    <a:lvl4pPr marL="0" marR="0" indent="68580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63929"/>
        </a:solidFill>
        <a:effectLst/>
        <a:uFillTx/>
        <a:latin typeface="+mn-lt"/>
        <a:ea typeface="+mn-ea"/>
        <a:cs typeface="+mn-cs"/>
        <a:sym typeface="Optima"/>
      </a:defRPr>
    </a:lvl4pPr>
    <a:lvl5pPr marL="0" marR="0" indent="91440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63929"/>
        </a:solidFill>
        <a:effectLst/>
        <a:uFillTx/>
        <a:latin typeface="+mn-lt"/>
        <a:ea typeface="+mn-ea"/>
        <a:cs typeface="+mn-cs"/>
        <a:sym typeface="Optima"/>
      </a:defRPr>
    </a:lvl5pPr>
    <a:lvl6pPr marL="0" marR="0" indent="114300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63929"/>
        </a:solidFill>
        <a:effectLst/>
        <a:uFillTx/>
        <a:latin typeface="+mn-lt"/>
        <a:ea typeface="+mn-ea"/>
        <a:cs typeface="+mn-cs"/>
        <a:sym typeface="Optima"/>
      </a:defRPr>
    </a:lvl6pPr>
    <a:lvl7pPr marL="0" marR="0" indent="137160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63929"/>
        </a:solidFill>
        <a:effectLst/>
        <a:uFillTx/>
        <a:latin typeface="+mn-lt"/>
        <a:ea typeface="+mn-ea"/>
        <a:cs typeface="+mn-cs"/>
        <a:sym typeface="Optima"/>
      </a:defRPr>
    </a:lvl7pPr>
    <a:lvl8pPr marL="0" marR="0" indent="160020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63929"/>
        </a:solidFill>
        <a:effectLst/>
        <a:uFillTx/>
        <a:latin typeface="+mn-lt"/>
        <a:ea typeface="+mn-ea"/>
        <a:cs typeface="+mn-cs"/>
        <a:sym typeface="Optima"/>
      </a:defRPr>
    </a:lvl8pPr>
    <a:lvl9pPr marL="0" marR="0" indent="182880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63929"/>
        </a:solidFill>
        <a:effectLst/>
        <a:uFillTx/>
        <a:latin typeface="+mn-lt"/>
        <a:ea typeface="+mn-ea"/>
        <a:cs typeface="+mn-cs"/>
        <a:sym typeface="Optim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363929"/>
        </a:fontRef>
        <a:srgbClr val="363929"/>
      </a:tcTxStyle>
      <a:tcStyle>
        <a:tcBdr>
          <a:left>
            <a:ln w="12700" cap="flat">
              <a:solidFill>
                <a:srgbClr val="252F36"/>
              </a:solidFill>
              <a:prstDash val="solid"/>
              <a:miter lim="400000"/>
            </a:ln>
          </a:left>
          <a:right>
            <a:ln w="12700" cap="flat">
              <a:solidFill>
                <a:srgbClr val="252F36"/>
              </a:solidFill>
              <a:prstDash val="solid"/>
              <a:miter lim="400000"/>
            </a:ln>
          </a:right>
          <a:top>
            <a:ln w="12700" cap="flat">
              <a:solidFill>
                <a:srgbClr val="252F36"/>
              </a:solidFill>
              <a:prstDash val="solid"/>
              <a:miter lim="400000"/>
            </a:ln>
          </a:top>
          <a:bottom>
            <a:ln w="12700" cap="flat">
              <a:solidFill>
                <a:srgbClr val="252F36"/>
              </a:solidFill>
              <a:prstDash val="solid"/>
              <a:miter lim="400000"/>
            </a:ln>
          </a:bottom>
          <a:insideH>
            <a:ln w="12700" cap="flat">
              <a:solidFill>
                <a:srgbClr val="252F36"/>
              </a:solidFill>
              <a:prstDash val="solid"/>
              <a:miter lim="400000"/>
            </a:ln>
          </a:insideH>
          <a:insideV>
            <a:ln w="12700" cap="flat">
              <a:solidFill>
                <a:srgbClr val="252F36"/>
              </a:solidFill>
              <a:prstDash val="solid"/>
              <a:miter lim="400000"/>
            </a:ln>
          </a:insideV>
        </a:tcBdr>
        <a:fill>
          <a:noFill/>
        </a:fill>
      </a:tcStyle>
    </a:wholeTbl>
    <a:band2H>
      <a:tcTxStyle b="def" i="def"/>
      <a:tcStyle>
        <a:tcBdr/>
        <a:fill>
          <a:solidFill>
            <a:srgbClr val="C7D39B">
              <a:alpha val="30000"/>
            </a:srgbClr>
          </a:solidFill>
        </a:fill>
      </a:tcStyle>
    </a:band2H>
    <a:firstCol>
      <a:tcTxStyle b="off" i="off">
        <a:fontRef idx="minor">
          <a:srgbClr val="FFFFFF"/>
        </a:fontRef>
        <a:srgbClr val="FFFFFF"/>
      </a:tcTxStyle>
      <a:tcStyle>
        <a:tcBdr>
          <a:left>
            <a:ln w="12700" cap="flat">
              <a:solidFill>
                <a:srgbClr val="252F36"/>
              </a:solidFill>
              <a:prstDash val="solid"/>
              <a:miter lim="400000"/>
            </a:ln>
          </a:left>
          <a:right>
            <a:ln w="12700" cap="flat">
              <a:solidFill>
                <a:srgbClr val="252F36"/>
              </a:solidFill>
              <a:prstDash val="solid"/>
              <a:miter lim="400000"/>
            </a:ln>
          </a:right>
          <a:top>
            <a:ln w="12700" cap="flat">
              <a:solidFill>
                <a:srgbClr val="252F36"/>
              </a:solidFill>
              <a:prstDash val="solid"/>
              <a:miter lim="400000"/>
            </a:ln>
          </a:top>
          <a:bottom>
            <a:ln w="12700" cap="flat">
              <a:solidFill>
                <a:srgbClr val="252F36"/>
              </a:solidFill>
              <a:prstDash val="solid"/>
              <a:miter lim="400000"/>
            </a:ln>
          </a:bottom>
          <a:insideH>
            <a:ln w="12700" cap="flat">
              <a:solidFill>
                <a:srgbClr val="252F36"/>
              </a:solidFill>
              <a:prstDash val="solid"/>
              <a:miter lim="400000"/>
            </a:ln>
          </a:insideH>
          <a:insideV>
            <a:ln w="12700" cap="flat">
              <a:solidFill>
                <a:srgbClr val="252F36"/>
              </a:solidFill>
              <a:prstDash val="solid"/>
              <a:miter lim="400000"/>
            </a:ln>
          </a:insideV>
        </a:tcBdr>
        <a:fill>
          <a:noFill/>
        </a:fill>
      </a:tcStyle>
    </a:firstCol>
    <a:lastRow>
      <a:tcTxStyle b="off" i="off">
        <a:fontRef idx="minor">
          <a:srgbClr val="363929"/>
        </a:fontRef>
        <a:srgbClr val="363929"/>
      </a:tcTxStyle>
      <a:tcStyle>
        <a:tcBdr>
          <a:left>
            <a:ln w="12700" cap="flat">
              <a:solidFill>
                <a:srgbClr val="252F36"/>
              </a:solidFill>
              <a:prstDash val="solid"/>
              <a:miter lim="400000"/>
            </a:ln>
          </a:left>
          <a:right>
            <a:ln w="12700" cap="flat">
              <a:solidFill>
                <a:srgbClr val="252F36"/>
              </a:solidFill>
              <a:prstDash val="solid"/>
              <a:miter lim="400000"/>
            </a:ln>
          </a:right>
          <a:top>
            <a:ln w="25400" cap="flat">
              <a:solidFill>
                <a:srgbClr val="252F36"/>
              </a:solidFill>
              <a:prstDash val="solid"/>
              <a:miter lim="400000"/>
            </a:ln>
          </a:top>
          <a:bottom>
            <a:ln w="12700" cap="flat">
              <a:solidFill>
                <a:srgbClr val="252F36"/>
              </a:solidFill>
              <a:prstDash val="solid"/>
              <a:miter lim="400000"/>
            </a:ln>
          </a:bottom>
          <a:insideH>
            <a:ln w="12700" cap="flat">
              <a:solidFill>
                <a:srgbClr val="252F36"/>
              </a:solidFill>
              <a:prstDash val="solid"/>
              <a:miter lim="400000"/>
            </a:ln>
          </a:insideH>
          <a:insideV>
            <a:ln w="12700" cap="flat">
              <a:solidFill>
                <a:srgbClr val="252F36"/>
              </a:solidFill>
              <a:prstDash val="solid"/>
              <a:miter lim="400000"/>
            </a:ln>
          </a:insideV>
        </a:tcBdr>
        <a:fill>
          <a:noFill/>
        </a:fill>
      </a:tcStyle>
    </a:lastRow>
    <a:firstRow>
      <a:tcTxStyle b="off" i="off">
        <a:fontRef idx="minor">
          <a:srgbClr val="FFFFFF"/>
        </a:fontRef>
        <a:srgbClr val="FFFFFF"/>
      </a:tcTxStyle>
      <a:tcStyle>
        <a:tcBdr>
          <a:left>
            <a:ln w="12700" cap="flat">
              <a:solidFill>
                <a:srgbClr val="252F36"/>
              </a:solidFill>
              <a:prstDash val="solid"/>
              <a:miter lim="400000"/>
            </a:ln>
          </a:left>
          <a:right>
            <a:ln w="12700" cap="flat">
              <a:solidFill>
                <a:srgbClr val="252F36"/>
              </a:solidFill>
              <a:prstDash val="solid"/>
              <a:miter lim="400000"/>
            </a:ln>
          </a:right>
          <a:top>
            <a:ln w="12700" cap="flat">
              <a:solidFill>
                <a:srgbClr val="252F36"/>
              </a:solidFill>
              <a:prstDash val="solid"/>
              <a:miter lim="400000"/>
            </a:ln>
          </a:top>
          <a:bottom>
            <a:ln w="12700" cap="flat">
              <a:solidFill>
                <a:srgbClr val="252F36"/>
              </a:solidFill>
              <a:prstDash val="solid"/>
              <a:miter lim="400000"/>
            </a:ln>
          </a:bottom>
          <a:insideH>
            <a:ln w="12700" cap="flat">
              <a:solidFill>
                <a:srgbClr val="252F36"/>
              </a:solidFill>
              <a:prstDash val="solid"/>
              <a:miter lim="400000"/>
            </a:ln>
          </a:insideH>
          <a:insideV>
            <a:ln w="12700" cap="flat">
              <a:solidFill>
                <a:srgbClr val="252F36"/>
              </a:solidFill>
              <a:prstDash val="solid"/>
              <a:miter lim="400000"/>
            </a:ln>
          </a:insideV>
        </a:tcBdr>
        <a:fill>
          <a:noFill/>
        </a:fill>
      </a:tcStyle>
    </a:firstRow>
  </a:tblStyle>
  <a:tblStyle styleId="{C7B018BB-80A7-4F77-B60F-C8B233D01FF8}" styleName="">
    <a:tblBg/>
    <a:wholeTbl>
      <a:tcTxStyle b="off" i="off">
        <a:fontRef idx="minor">
          <a:srgbClr val="363929"/>
        </a:fontRef>
        <a:srgbClr val="36392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AAAAAA">
              <a:alpha val="38000"/>
            </a:srgbClr>
          </a:solidFill>
        </a:fill>
      </a:tcStyle>
    </a:band2H>
    <a:firstCol>
      <a:tcTxStyle b="off" i="off">
        <a:fontRef idx="minor">
          <a:srgbClr val="FFFFFF"/>
        </a:fontRef>
        <a:srgbClr val="FFFFFF"/>
      </a:tcTxStyle>
      <a:tcStyle>
        <a:tcBdr>
          <a:left>
            <a:ln w="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78A8F">
              <a:alpha val="75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1">
              <a:hueOff val="269025"/>
              <a:satOff val="1984"/>
              <a:lumOff val="-30912"/>
              <a:alpha val="90000"/>
            </a:scheme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269025"/>
              <a:satOff val="1984"/>
              <a:lumOff val="-30912"/>
              <a:alpha val="90000"/>
            </a:schemeClr>
          </a:solidFill>
        </a:fill>
      </a:tcStyle>
    </a:firstRow>
  </a:tblStyle>
  <a:tblStyle styleId="{EEE7283C-3CF3-47DC-8721-378D4A62B228}" styleName="">
    <a:tblBg/>
    <a:wholeTbl>
      <a:tcTxStyle b="off" i="off">
        <a:fontRef idx="minor">
          <a:srgbClr val="5C5C5C"/>
        </a:fontRef>
        <a:srgbClr val="5C5C5C"/>
      </a:tcTxStyle>
      <a:tcStyle>
        <a:tcBdr>
          <a:left>
            <a:ln w="12700" cap="flat">
              <a:solidFill>
                <a:srgbClr val="C4C4C4"/>
              </a:solidFill>
              <a:prstDash val="solid"/>
              <a:miter lim="400000"/>
            </a:ln>
          </a:left>
          <a:right>
            <a:ln w="12700" cap="flat">
              <a:solidFill>
                <a:srgbClr val="C4C4C4"/>
              </a:solidFill>
              <a:prstDash val="solid"/>
              <a:miter lim="400000"/>
            </a:ln>
          </a:right>
          <a:top>
            <a:ln w="12700" cap="flat">
              <a:solidFill>
                <a:srgbClr val="C4C4C4"/>
              </a:solidFill>
              <a:prstDash val="solid"/>
              <a:miter lim="400000"/>
            </a:ln>
          </a:top>
          <a:bottom>
            <a:ln w="12700" cap="flat">
              <a:solidFill>
                <a:srgbClr val="C4C4C4"/>
              </a:solidFill>
              <a:prstDash val="solid"/>
              <a:miter lim="400000"/>
            </a:ln>
          </a:bottom>
          <a:insideH>
            <a:ln w="12700" cap="flat">
              <a:solidFill>
                <a:srgbClr val="C4C4C4"/>
              </a:solidFill>
              <a:prstDash val="solid"/>
              <a:miter lim="400000"/>
            </a:ln>
          </a:insideH>
          <a:insideV>
            <a:ln w="12700" cap="flat">
              <a:solidFill>
                <a:srgbClr val="C4C4C4"/>
              </a:solidFill>
              <a:prstDash val="solid"/>
              <a:miter lim="400000"/>
            </a:ln>
          </a:insideV>
        </a:tcBdr>
        <a:fill>
          <a:noFill/>
        </a:fill>
      </a:tcStyle>
    </a:wholeTbl>
    <a:band2H>
      <a:tcTxStyle b="def" i="def"/>
      <a:tcStyle>
        <a:tcBdr/>
        <a:fill>
          <a:solidFill>
            <a:srgbClr val="CBBF8A">
              <a:alpha val="30000"/>
            </a:srgbClr>
          </a:solidFill>
        </a:fill>
      </a:tcStyle>
    </a:band2H>
    <a:firstCol>
      <a:tcTxStyle b="off" i="off">
        <a:fontRef idx="minor">
          <a:srgbClr val="363929"/>
        </a:fontRef>
        <a:srgbClr val="363929"/>
      </a:tcTxStyle>
      <a:tcStyle>
        <a:tcBdr>
          <a:left>
            <a:ln w="12700" cap="flat">
              <a:solidFill>
                <a:srgbClr val="C4C4C4"/>
              </a:solidFill>
              <a:prstDash val="solid"/>
              <a:miter lim="400000"/>
            </a:ln>
          </a:left>
          <a:right>
            <a:ln w="12700" cap="flat">
              <a:solidFill>
                <a:srgbClr val="C4C4C4"/>
              </a:solidFill>
              <a:prstDash val="solid"/>
              <a:miter lim="400000"/>
            </a:ln>
          </a:right>
          <a:top>
            <a:ln w="12700" cap="flat">
              <a:solidFill>
                <a:srgbClr val="C4C4C4"/>
              </a:solidFill>
              <a:prstDash val="solid"/>
              <a:miter lim="400000"/>
            </a:ln>
          </a:top>
          <a:bottom>
            <a:ln w="12700" cap="flat">
              <a:solidFill>
                <a:srgbClr val="C4C4C4"/>
              </a:solidFill>
              <a:prstDash val="solid"/>
              <a:miter lim="400000"/>
            </a:ln>
          </a:bottom>
          <a:insideH>
            <a:ln w="12700" cap="flat">
              <a:solidFill>
                <a:srgbClr val="C4C4C4"/>
              </a:solidFill>
              <a:prstDash val="solid"/>
              <a:miter lim="400000"/>
            </a:ln>
          </a:insideH>
          <a:insideV>
            <a:ln w="12700" cap="flat">
              <a:solidFill>
                <a:srgbClr val="C4C4C4"/>
              </a:solidFill>
              <a:prstDash val="solid"/>
              <a:miter lim="400000"/>
            </a:ln>
          </a:insideV>
        </a:tcBdr>
        <a:fill>
          <a:noFill/>
        </a:fill>
      </a:tcStyle>
    </a:firstCol>
    <a:lastRow>
      <a:tcTxStyle b="off" i="off">
        <a:fontRef idx="minor">
          <a:srgbClr val="5C5C5C"/>
        </a:fontRef>
        <a:srgbClr val="5C5C5C"/>
      </a:tcTxStyle>
      <a:tcStyle>
        <a:tcBdr>
          <a:left>
            <a:ln w="12700" cap="flat">
              <a:solidFill>
                <a:srgbClr val="C4C4C4"/>
              </a:solidFill>
              <a:prstDash val="solid"/>
              <a:miter lim="400000"/>
            </a:ln>
          </a:left>
          <a:right>
            <a:ln w="12700" cap="flat">
              <a:solidFill>
                <a:srgbClr val="C4C4C4"/>
              </a:solidFill>
              <a:prstDash val="solid"/>
              <a:miter lim="400000"/>
            </a:ln>
          </a:right>
          <a:top>
            <a:ln w="25400" cap="flat">
              <a:solidFill>
                <a:srgbClr val="4B4B4B"/>
              </a:solidFill>
              <a:prstDash val="solid"/>
              <a:miter lim="400000"/>
            </a:ln>
          </a:top>
          <a:bottom>
            <a:ln w="12700" cap="flat">
              <a:solidFill>
                <a:srgbClr val="C4C4C4"/>
              </a:solidFill>
              <a:prstDash val="solid"/>
              <a:miter lim="400000"/>
            </a:ln>
          </a:bottom>
          <a:insideH>
            <a:ln w="12700" cap="flat">
              <a:solidFill>
                <a:srgbClr val="C4C4C4"/>
              </a:solidFill>
              <a:prstDash val="solid"/>
              <a:miter lim="400000"/>
            </a:ln>
          </a:insideH>
          <a:insideV>
            <a:ln w="12700" cap="flat">
              <a:solidFill>
                <a:srgbClr val="C4C4C4"/>
              </a:solidFill>
              <a:prstDash val="solid"/>
              <a:miter lim="400000"/>
            </a:ln>
          </a:insideV>
        </a:tcBdr>
        <a:fill>
          <a:noFill/>
        </a:fill>
      </a:tcStyle>
    </a:lastRow>
    <a:firstRow>
      <a:tcTxStyle b="off" i="off">
        <a:fontRef idx="minor">
          <a:srgbClr val="FFFFFF"/>
        </a:fontRef>
        <a:srgbClr val="FFFFFF"/>
      </a:tcTxStyle>
      <a:tcStyle>
        <a:tcBdr>
          <a:left>
            <a:ln w="12700" cap="flat">
              <a:solidFill>
                <a:srgbClr val="C4C4C4"/>
              </a:solidFill>
              <a:prstDash val="solid"/>
              <a:miter lim="400000"/>
            </a:ln>
          </a:left>
          <a:right>
            <a:ln w="12700" cap="flat">
              <a:solidFill>
                <a:srgbClr val="C4C4C4"/>
              </a:solidFill>
              <a:prstDash val="solid"/>
              <a:miter lim="400000"/>
            </a:ln>
          </a:right>
          <a:top>
            <a:ln w="12700" cap="flat">
              <a:solidFill>
                <a:srgbClr val="C4C4C4"/>
              </a:solidFill>
              <a:prstDash val="solid"/>
              <a:miter lim="400000"/>
            </a:ln>
          </a:top>
          <a:bottom>
            <a:ln w="12700" cap="flat">
              <a:solidFill>
                <a:srgbClr val="C4C4C4"/>
              </a:solidFill>
              <a:prstDash val="solid"/>
              <a:miter lim="400000"/>
            </a:ln>
          </a:bottom>
          <a:insideH>
            <a:ln w="12700" cap="flat">
              <a:solidFill>
                <a:srgbClr val="C4C4C4"/>
              </a:solidFill>
              <a:prstDash val="solid"/>
              <a:miter lim="400000"/>
            </a:ln>
          </a:insideH>
          <a:insideV>
            <a:ln w="12700" cap="flat">
              <a:solidFill>
                <a:srgbClr val="C4C4C4"/>
              </a:solidFill>
              <a:prstDash val="solid"/>
              <a:miter lim="400000"/>
            </a:ln>
          </a:insideV>
        </a:tcBdr>
        <a:fill>
          <a:noFill/>
        </a:fill>
      </a:tcStyle>
    </a:firstRow>
  </a:tblStyle>
  <a:tblStyle styleId="{CF821DB8-F4EB-4A41-A1BA-3FCAFE7338EE}" styleName="">
    <a:tblBg/>
    <a:wholeTbl>
      <a:tcTxStyle b="off" i="off">
        <a:fontRef idx="minor">
          <a:srgbClr val="363929"/>
        </a:fontRef>
        <a:srgbClr val="363929"/>
      </a:tcTxStyle>
      <a:tcStyle>
        <a:tcBdr>
          <a:left>
            <a:ln w="12700" cap="flat">
              <a:noFill/>
              <a:miter lim="400000"/>
            </a:ln>
          </a:left>
          <a:right>
            <a:ln w="12700" cap="flat">
              <a:noFill/>
              <a:miter lim="400000"/>
            </a:ln>
          </a:right>
          <a:top>
            <a:ln w="12700" cap="flat">
              <a:solidFill>
                <a:srgbClr val="C4C4C4"/>
              </a:solidFill>
              <a:prstDash val="solid"/>
              <a:miter lim="400000"/>
            </a:ln>
          </a:top>
          <a:bottom>
            <a:ln w="12700" cap="flat">
              <a:solidFill>
                <a:srgbClr val="C4C4C4"/>
              </a:solidFill>
              <a:prstDash val="solid"/>
              <a:miter lim="400000"/>
            </a:ln>
          </a:bottom>
          <a:insideH>
            <a:ln w="12700" cap="flat">
              <a:solidFill>
                <a:srgbClr val="C4C4C4"/>
              </a:solidFill>
              <a:prstDash val="solid"/>
              <a:miter lim="400000"/>
            </a:ln>
          </a:insideH>
          <a:insideV>
            <a:ln w="12700" cap="flat">
              <a:noFill/>
              <a:miter lim="400000"/>
            </a:ln>
          </a:insideV>
        </a:tcBdr>
        <a:fill>
          <a:noFill/>
        </a:fill>
      </a:tcStyle>
    </a:wholeTbl>
    <a:band2H>
      <a:tcTxStyle b="def" i="def"/>
      <a:tcStyle>
        <a:tcBdr/>
        <a:fill>
          <a:solidFill>
            <a:srgbClr val="AAAAAA">
              <a:alpha val="20000"/>
            </a:srgbClr>
          </a:solidFill>
        </a:fill>
      </a:tcStyle>
    </a:band2H>
    <a:firstCol>
      <a:tcTxStyle b="off" i="off">
        <a:fontRef idx="minor">
          <a:srgbClr val="363929"/>
        </a:fontRef>
        <a:srgbClr val="363929"/>
      </a:tcTxStyle>
      <a:tcStyle>
        <a:tcBdr>
          <a:left>
            <a:ln w="12700" cap="flat">
              <a:noFill/>
              <a:miter lim="400000"/>
            </a:ln>
          </a:left>
          <a:right>
            <a:ln w="12700" cap="flat">
              <a:solidFill>
                <a:srgbClr val="CBCBCB">
                  <a:alpha val="81000"/>
                </a:srgbClr>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BCBCB">
              <a:alpha val="81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BCBCB">
                  <a:alpha val="81000"/>
                </a:srgbClr>
              </a:solidFill>
              <a:prstDash val="solid"/>
              <a:miter lim="400000"/>
            </a:ln>
          </a:insideH>
          <a:insideV>
            <a:ln w="12700" cap="flat">
              <a:noFill/>
              <a:miter lim="400000"/>
            </a:ln>
          </a:insideV>
        </a:tcBdr>
        <a:fill>
          <a:solidFill>
            <a:schemeClr val="accent2"/>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3175" cap="flat">
              <a:solidFill>
                <a:srgbClr val="CBCBCB">
                  <a:alpha val="81000"/>
                </a:srgbClr>
              </a:solidFill>
              <a:prstDash val="solid"/>
              <a:miter lim="400000"/>
            </a:ln>
          </a:insideH>
          <a:insideV>
            <a:ln w="12700" cap="flat">
              <a:noFill/>
              <a:miter lim="400000"/>
            </a:ln>
          </a:insideV>
        </a:tcBdr>
        <a:fill>
          <a:solidFill>
            <a:schemeClr val="accent2"/>
          </a:solidFill>
        </a:fill>
      </a:tcStyle>
    </a:firstRow>
  </a:tblStyle>
  <a:tblStyle styleId="{33BA23B1-9221-436E-865A-0063620EA4FD}" styleName="">
    <a:tblBg/>
    <a:wholeTbl>
      <a:tcTxStyle b="off" i="off">
        <a:fontRef idx="minor">
          <a:srgbClr val="363929"/>
        </a:fontRef>
        <a:srgbClr val="363929"/>
      </a:tcTxStyle>
      <a:tcStyle>
        <a:tcBdr>
          <a:left>
            <a:ln w="12700" cap="flat">
              <a:noFill/>
              <a:miter lim="400000"/>
            </a:ln>
          </a:left>
          <a:right>
            <a:ln w="12700" cap="flat">
              <a:noFill/>
              <a:miter lim="400000"/>
            </a:ln>
          </a:right>
          <a:top>
            <a:ln w="12700" cap="flat">
              <a:solidFill>
                <a:srgbClr val="252F36"/>
              </a:solidFill>
              <a:prstDash val="solid"/>
              <a:miter lim="400000"/>
            </a:ln>
          </a:top>
          <a:bottom>
            <a:ln w="12700" cap="flat">
              <a:solidFill>
                <a:srgbClr val="252F36"/>
              </a:solidFill>
              <a:prstDash val="solid"/>
              <a:miter lim="400000"/>
            </a:ln>
          </a:bottom>
          <a:insideH>
            <a:ln w="12700" cap="flat">
              <a:solidFill>
                <a:srgbClr val="252F36"/>
              </a:solidFill>
              <a:prstDash val="solid"/>
              <a:miter lim="400000"/>
            </a:ln>
          </a:insideH>
          <a:insideV>
            <a:ln w="12700" cap="flat">
              <a:noFill/>
              <a:miter lim="400000"/>
            </a:ln>
          </a:insideV>
        </a:tcBdr>
        <a:fill>
          <a:noFill/>
        </a:fill>
      </a:tcStyle>
    </a:wholeTbl>
    <a:band2H>
      <a:tcTxStyle b="def" i="def"/>
      <a:tcStyle>
        <a:tcBdr/>
        <a:fill>
          <a:solidFill>
            <a:srgbClr val="AAAAAA">
              <a:alpha val="30000"/>
            </a:srgbClr>
          </a:solidFill>
        </a:fill>
      </a:tcStyle>
    </a:band2H>
    <a:firstCol>
      <a:tcTxStyle b="off" i="off">
        <a:fontRef idx="minor">
          <a:srgbClr val="363929"/>
        </a:fontRef>
        <a:srgbClr val="363929"/>
      </a:tcTxStyle>
      <a:tcStyle>
        <a:tcBdr>
          <a:left>
            <a:ln w="12700" cap="flat">
              <a:noFill/>
              <a:miter lim="400000"/>
            </a:ln>
          </a:left>
          <a:right>
            <a:ln w="12700" cap="flat">
              <a:solidFill>
                <a:srgbClr val="252F36"/>
              </a:solidFill>
              <a:prstDash val="solid"/>
              <a:miter lim="400000"/>
            </a:ln>
          </a:right>
          <a:top>
            <a:ln w="12700" cap="flat">
              <a:solidFill>
                <a:srgbClr val="252F36"/>
              </a:solidFill>
              <a:prstDash val="solid"/>
              <a:miter lim="400000"/>
            </a:ln>
          </a:top>
          <a:bottom>
            <a:ln w="12700" cap="flat">
              <a:solidFill>
                <a:srgbClr val="252F36"/>
              </a:solidFill>
              <a:prstDash val="solid"/>
              <a:miter lim="400000"/>
            </a:ln>
          </a:bottom>
          <a:insideH>
            <a:ln w="12700" cap="flat">
              <a:solidFill>
                <a:srgbClr val="252F36"/>
              </a:solidFill>
              <a:prstDash val="solid"/>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252F36"/>
              </a:solidFill>
              <a:prstDash val="solid"/>
              <a:miter lim="400000"/>
            </a:ln>
          </a:insideH>
          <a:insideV>
            <a:ln w="12700" cap="flat">
              <a:noFill/>
              <a:miter lim="400000"/>
            </a:ln>
          </a:insideV>
        </a:tcBdr>
        <a:fill>
          <a:solidFill>
            <a:srgbClr val="6F6F6F"/>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252F36"/>
              </a:solidFill>
              <a:prstDash val="solid"/>
              <a:miter lim="400000"/>
            </a:ln>
          </a:insideH>
          <a:insideV>
            <a:ln w="12700" cap="flat">
              <a:noFill/>
              <a:miter lim="400000"/>
            </a:ln>
          </a:insideV>
        </a:tcBdr>
        <a:fill>
          <a:solidFill>
            <a:srgbClr val="6F6F6F"/>
          </a:solidFill>
        </a:fill>
      </a:tcStyle>
    </a:firstRow>
  </a:tblStyle>
  <a:tblStyle styleId="{2708684C-4D16-4618-839F-0558EEFCDFE6}" styleName="">
    <a:tblBg/>
    <a:wholeTbl>
      <a:tcTxStyle b="off" i="off">
        <a:fontRef idx="minor">
          <a:srgbClr val="363929"/>
        </a:fontRef>
        <a:srgbClr val="363929"/>
      </a:tcTxStyle>
      <a:tcStyle>
        <a:tcBdr>
          <a:left>
            <a:ln w="12700" cap="flat">
              <a:noFill/>
              <a:miter lim="400000"/>
            </a:ln>
          </a:left>
          <a:right>
            <a:ln w="12700" cap="flat">
              <a:noFill/>
              <a:miter lim="400000"/>
            </a:ln>
          </a:right>
          <a:top>
            <a:ln w="12700" cap="flat">
              <a:solidFill>
                <a:srgbClr val="B8B8B8"/>
              </a:solidFill>
              <a:custDash>
                <a:ds d="200000" sp="200000"/>
              </a:custDash>
              <a:miter lim="400000"/>
            </a:ln>
          </a:top>
          <a:bottom>
            <a:ln w="12700" cap="flat">
              <a:solidFill>
                <a:srgbClr val="B8B8B8"/>
              </a:solidFill>
              <a:custDash>
                <a:ds d="200000" sp="200000"/>
              </a:custDash>
              <a:miter lim="400000"/>
            </a:ln>
          </a:bottom>
          <a:insideH>
            <a:ln w="12700" cap="flat">
              <a:solidFill>
                <a:srgbClr val="B8B8B8"/>
              </a:solidFill>
              <a:custDash>
                <a:ds d="200000" sp="200000"/>
              </a:custDash>
              <a:miter lim="400000"/>
            </a:ln>
          </a:insideH>
          <a:insideV>
            <a:ln w="12700" cap="flat">
              <a:noFill/>
              <a:miter lim="400000"/>
            </a:ln>
          </a:insideV>
        </a:tcBdr>
        <a:fill>
          <a:noFill/>
        </a:fill>
      </a:tcStyle>
    </a:wholeTbl>
    <a:band2H>
      <a:tcTxStyle b="def" i="def"/>
      <a:tcStyle>
        <a:tcBdr/>
        <a:fill>
          <a:solidFill>
            <a:srgbClr val="AAAAAA">
              <a:alpha val="20000"/>
            </a:srgbClr>
          </a:solidFill>
        </a:fill>
      </a:tcStyle>
    </a:band2H>
    <a:firstCol>
      <a:tcTxStyle b="off" i="off">
        <a:fontRef idx="minor">
          <a:srgbClr val="363929"/>
        </a:fontRef>
        <a:srgbClr val="363929"/>
      </a:tcTxStyle>
      <a:tcStyle>
        <a:tcBdr>
          <a:left>
            <a:ln w="12700" cap="flat">
              <a:solidFill>
                <a:srgbClr val="B8B8B8"/>
              </a:solidFill>
              <a:prstDash val="solid"/>
              <a:miter lim="400000"/>
            </a:ln>
          </a:left>
          <a:right>
            <a:ln w="25400" cap="flat">
              <a:solidFill>
                <a:srgbClr val="B8B8B8"/>
              </a:solidFill>
              <a:prstDash val="solid"/>
              <a:miter lim="400000"/>
            </a:ln>
          </a:right>
          <a:top>
            <a:ln w="12700" cap="flat">
              <a:solidFill>
                <a:srgbClr val="B8B8B8"/>
              </a:solidFill>
              <a:custDash>
                <a:ds d="200000" sp="200000"/>
              </a:custDash>
              <a:miter lim="400000"/>
            </a:ln>
          </a:top>
          <a:bottom>
            <a:ln w="12700" cap="flat">
              <a:solidFill>
                <a:srgbClr val="B8B8B8"/>
              </a:solidFill>
              <a:custDash>
                <a:ds d="200000" sp="200000"/>
              </a:custDash>
              <a:miter lim="400000"/>
            </a:ln>
          </a:bottom>
          <a:insideH>
            <a:ln w="12700" cap="flat">
              <a:solidFill>
                <a:srgbClr val="B8B8B8"/>
              </a:solidFill>
              <a:custDash>
                <a:ds d="200000" sp="200000"/>
              </a:custDash>
              <a:miter lim="400000"/>
            </a:ln>
          </a:insideH>
          <a:insideV>
            <a:ln w="12700" cap="flat">
              <a:noFill/>
              <a:miter lim="400000"/>
            </a:ln>
          </a:insideV>
        </a:tcBdr>
        <a:fill>
          <a:noFill/>
        </a:fill>
      </a:tcStyle>
    </a:firstCol>
    <a:lastRow>
      <a:tcTxStyle b="off" i="off">
        <a:fontRef idx="minor">
          <a:srgbClr val="363929"/>
        </a:fontRef>
        <a:srgbClr val="363929"/>
      </a:tcTxStyle>
      <a:tcStyle>
        <a:tcBdr>
          <a:left>
            <a:ln w="12700" cap="flat">
              <a:noFill/>
              <a:miter lim="400000"/>
            </a:ln>
          </a:left>
          <a:right>
            <a:ln w="12700" cap="flat">
              <a:noFill/>
              <a:miter lim="400000"/>
            </a:ln>
          </a:right>
          <a:top>
            <a:ln w="254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custDash>
                <a:ds d="200000" sp="200000"/>
              </a:custDash>
              <a:miter lim="400000"/>
            </a:ln>
          </a:insideH>
          <a:insideV>
            <a:ln w="12700" cap="flat">
              <a:noFill/>
              <a:miter lim="400000"/>
            </a:ln>
          </a:insideV>
        </a:tcBdr>
        <a:fill>
          <a:noFill/>
        </a:fill>
      </a:tcStyle>
    </a:lastRow>
    <a:firstRow>
      <a:tcTxStyle b="off" i="off">
        <a:fontRef idx="minor">
          <a:srgbClr val="363929"/>
        </a:fontRef>
        <a:srgbClr val="363929"/>
      </a:tcTxStyle>
      <a:tcStyle>
        <a:tcBdr>
          <a:left>
            <a:ln w="12700" cap="flat">
              <a:noFill/>
              <a:miter lim="400000"/>
            </a:ln>
          </a:left>
          <a:right>
            <a:ln w="12700" cap="flat">
              <a:noFill/>
              <a:miter lim="400000"/>
            </a:ln>
          </a:right>
          <a:top>
            <a:ln w="12700" cap="flat">
              <a:solidFill>
                <a:srgbClr val="B8B8B8"/>
              </a:solidFill>
              <a:prstDash val="solid"/>
              <a:miter lim="400000"/>
            </a:ln>
          </a:top>
          <a:bottom>
            <a:ln w="25400" cap="flat">
              <a:solidFill>
                <a:srgbClr val="B8B8B8"/>
              </a:solidFill>
              <a:prstDash val="solid"/>
              <a:miter lim="400000"/>
            </a:ln>
          </a:bottom>
          <a:insideH>
            <a:ln w="12700" cap="flat">
              <a:solidFill>
                <a:srgbClr val="B8B8B8"/>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2.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2.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2.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prstGeom prst="rect">
            <a:avLst/>
          </a:prstGeom>
        </p:spPr>
        <p:txBody>
          <a:bodyPr/>
          <a:lstStyle>
            <a:lvl1pPr>
              <a:tabLst>
                <a:tab pos="1485900" algn="l"/>
              </a:tabLst>
            </a:lvl1pPr>
          </a:lstStyle>
          <a:p>
            <a:pPr/>
            <a:r>
              <a:t>Title Text</a:t>
            </a:r>
          </a:p>
        </p:txBody>
      </p:sp>
      <p:sp>
        <p:nvSpPr>
          <p:cNvPr id="12" name="Shape 12"/>
          <p:cNvSpPr/>
          <p:nvPr>
            <p:ph type="body" sz="quarter"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3" name="Shape 93"/>
          <p:cNvSpPr/>
          <p:nvPr>
            <p:ph type="body" idx="1"/>
          </p:nvPr>
        </p:nvSpPr>
        <p:spPr>
          <a:xfrm>
            <a:off x="1955800" y="1663700"/>
            <a:ext cx="9753600" cy="6413500"/>
          </a:xfrm>
          <a:prstGeom prst="rect">
            <a:avLst/>
          </a:prstGeom>
        </p:spPr>
        <p:txBody>
          <a:bodyPr anchor="ctr"/>
          <a:lstStyle>
            <a:lvl1pPr marL="546100" indent="-546100" algn="l">
              <a:spcBef>
                <a:spcPts val="5000"/>
              </a:spcBef>
              <a:buSzPct val="35000"/>
              <a:buBlip>
                <a:blip r:embed="rId3"/>
              </a:buBlip>
              <a:defRPr sz="4000"/>
            </a:lvl1pPr>
            <a:lvl2pPr marL="1092200" indent="-546100" algn="l">
              <a:spcBef>
                <a:spcPts val="5000"/>
              </a:spcBef>
              <a:buSzPct val="35000"/>
              <a:buBlip>
                <a:blip r:embed="rId3"/>
              </a:buBlip>
              <a:defRPr sz="4000"/>
            </a:lvl2pPr>
            <a:lvl3pPr marL="1638300" indent="-546100" algn="l">
              <a:spcBef>
                <a:spcPts val="5000"/>
              </a:spcBef>
              <a:buSzPct val="35000"/>
              <a:buBlip>
                <a:blip r:embed="rId3"/>
              </a:buBlip>
              <a:defRPr sz="4000"/>
            </a:lvl3pPr>
            <a:lvl4pPr marL="2184400" indent="-546100" algn="l">
              <a:spcBef>
                <a:spcPts val="5000"/>
              </a:spcBef>
              <a:buSzPct val="35000"/>
              <a:buBlip>
                <a:blip r:embed="rId3"/>
              </a:buBlip>
              <a:defRPr sz="4000"/>
            </a:lvl4pPr>
            <a:lvl5pPr marL="2730500" indent="-546100" algn="l">
              <a:spcBef>
                <a:spcPts val="5000"/>
              </a:spcBef>
              <a:buSzPct val="35000"/>
              <a:buBlip>
                <a:blip r:embed="rId3"/>
              </a:buBlip>
              <a:defRPr sz="4000"/>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94" name="Shape 9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1" name="Shape 101"/>
          <p:cNvSpPr/>
          <p:nvPr>
            <p:ph type="pic" sz="half" idx="13"/>
          </p:nvPr>
        </p:nvSpPr>
        <p:spPr>
          <a:xfrm>
            <a:off x="1414840" y="762000"/>
            <a:ext cx="5448301" cy="8229600"/>
          </a:xfrm>
          <a:prstGeom prst="rect">
            <a:avLst/>
          </a:prstGeom>
          <a:ln w="9525">
            <a:round/>
          </a:ln>
        </p:spPr>
        <p:txBody>
          <a:bodyPr lIns="91439" tIns="45719" rIns="91439" bIns="45719">
            <a:noAutofit/>
          </a:bodyPr>
          <a:lstStyle/>
          <a:p>
            <a:pPr/>
          </a:p>
        </p:txBody>
      </p:sp>
      <p:sp>
        <p:nvSpPr>
          <p:cNvPr id="102" name="Shape 102"/>
          <p:cNvSpPr/>
          <p:nvPr>
            <p:ph type="pic" sz="quarter" idx="14"/>
          </p:nvPr>
        </p:nvSpPr>
        <p:spPr>
          <a:xfrm>
            <a:off x="7510840" y="762118"/>
            <a:ext cx="4762501" cy="3149601"/>
          </a:xfrm>
          <a:prstGeom prst="rect">
            <a:avLst/>
          </a:prstGeom>
          <a:ln w="9525">
            <a:round/>
          </a:ln>
        </p:spPr>
        <p:txBody>
          <a:bodyPr lIns="91439" tIns="45719" rIns="91439" bIns="45719">
            <a:noAutofit/>
          </a:bodyPr>
          <a:lstStyle/>
          <a:p>
            <a:pPr/>
          </a:p>
        </p:txBody>
      </p:sp>
      <p:sp>
        <p:nvSpPr>
          <p:cNvPr id="103" name="Shape 103"/>
          <p:cNvSpPr/>
          <p:nvPr>
            <p:ph type="pic" sz="quarter" idx="15"/>
          </p:nvPr>
        </p:nvSpPr>
        <p:spPr>
          <a:xfrm>
            <a:off x="7510840" y="4597518"/>
            <a:ext cx="4762501" cy="4394201"/>
          </a:xfrm>
          <a:prstGeom prst="rect">
            <a:avLst/>
          </a:prstGeom>
          <a:ln w="9525">
            <a:round/>
          </a:ln>
        </p:spPr>
        <p:txBody>
          <a:bodyPr lIns="91439" tIns="45719" rIns="91439" bIns="45719">
            <a:noAutofit/>
          </a:bodyPr>
          <a:lstStyle/>
          <a:p>
            <a:pPr/>
          </a:p>
        </p:txBody>
      </p:sp>
      <p:sp>
        <p:nvSpPr>
          <p:cNvPr id="104" name="Shape 10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1" name="Shape 111"/>
          <p:cNvSpPr/>
          <p:nvPr>
            <p:ph type="body" sz="quarter" idx="13"/>
          </p:nvPr>
        </p:nvSpPr>
        <p:spPr>
          <a:xfrm>
            <a:off x="1625600" y="6362700"/>
            <a:ext cx="10464800" cy="537213"/>
          </a:xfrm>
          <a:prstGeom prst="rect">
            <a:avLst/>
          </a:prstGeom>
        </p:spPr>
        <p:txBody>
          <a:bodyPr>
            <a:spAutoFit/>
          </a:bodyPr>
          <a:lstStyle>
            <a:lvl1pPr defTabSz="584200">
              <a:defRPr sz="2800"/>
            </a:lvl1pPr>
          </a:lstStyle>
          <a:p>
            <a:pPr>
              <a:defRPr>
                <a:effectLst/>
              </a:defRPr>
            </a:pPr>
            <a:r>
              <a:t>–Johnny Appleseed</a:t>
            </a:r>
          </a:p>
        </p:txBody>
      </p:sp>
      <p:sp>
        <p:nvSpPr>
          <p:cNvPr id="112" name="Shape 112"/>
          <p:cNvSpPr/>
          <p:nvPr>
            <p:ph type="body" sz="quarter" idx="14"/>
          </p:nvPr>
        </p:nvSpPr>
        <p:spPr>
          <a:xfrm>
            <a:off x="1625600" y="4254500"/>
            <a:ext cx="10464800" cy="711204"/>
          </a:xfrm>
          <a:prstGeom prst="rect">
            <a:avLst/>
          </a:prstGeom>
        </p:spPr>
        <p:txBody>
          <a:bodyPr anchor="ctr">
            <a:spAutoFit/>
          </a:bodyPr>
          <a:lstStyle>
            <a:lvl1pPr defTabSz="584200">
              <a:spcBef>
                <a:spcPts val="2400"/>
              </a:spcBef>
              <a:defRPr sz="4000"/>
            </a:lvl1pPr>
          </a:lstStyle>
          <a:p>
            <a:pPr>
              <a:defRPr>
                <a:effectLst/>
              </a:defRPr>
            </a:pPr>
            <a:r>
              <a:t>“Type a quote here.”</a:t>
            </a:r>
          </a:p>
        </p:txBody>
      </p:sp>
      <p:sp>
        <p:nvSpPr>
          <p:cNvPr id="113" name="Shape 1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0" name="Shape 120"/>
          <p:cNvSpPr/>
          <p:nvPr>
            <p:ph type="pic" idx="13"/>
          </p:nvPr>
        </p:nvSpPr>
        <p:spPr>
          <a:xfrm>
            <a:off x="0" y="0"/>
            <a:ext cx="13004800" cy="9753600"/>
          </a:xfrm>
          <a:prstGeom prst="rect">
            <a:avLst/>
          </a:prstGeom>
        </p:spPr>
        <p:txBody>
          <a:bodyPr lIns="91439" tIns="45719" rIns="91439" bIns="45719">
            <a:noAutofit/>
          </a:bodyPr>
          <a:lstStyle/>
          <a:p>
            <a:pPr/>
          </a:p>
        </p:txBody>
      </p:sp>
      <p:sp>
        <p:nvSpPr>
          <p:cNvPr id="121" name="Shape 12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8" name="Shape 12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sz="quarter" idx="13"/>
          </p:nvPr>
        </p:nvSpPr>
        <p:spPr>
          <a:xfrm>
            <a:off x="4286250" y="1724010"/>
            <a:ext cx="5422900" cy="4073540"/>
          </a:xfrm>
          <a:prstGeom prst="rect">
            <a:avLst/>
          </a:prstGeom>
          <a:ln w="9525">
            <a:round/>
          </a:ln>
        </p:spPr>
        <p:txBody>
          <a:bodyPr lIns="91439" tIns="45719" rIns="91439" bIns="45719">
            <a:noAutofit/>
          </a:bodyPr>
          <a:lstStyle/>
          <a:p>
            <a:pPr/>
          </a:p>
        </p:txBody>
      </p:sp>
      <p:sp>
        <p:nvSpPr>
          <p:cNvPr id="21" name="Shape 21"/>
          <p:cNvSpPr/>
          <p:nvPr>
            <p:ph type="title"/>
          </p:nvPr>
        </p:nvSpPr>
        <p:spPr>
          <a:xfrm>
            <a:off x="1778000" y="6019800"/>
            <a:ext cx="10464800" cy="2019300"/>
          </a:xfrm>
          <a:prstGeom prst="rect">
            <a:avLst/>
          </a:prstGeom>
        </p:spPr>
        <p:txBody>
          <a:bodyPr anchor="ctr"/>
          <a:lstStyle>
            <a:lvl1pPr>
              <a:tabLst>
                <a:tab pos="1485900" algn="l"/>
              </a:tabLst>
            </a:lvl1pPr>
          </a:lstStyle>
          <a:p>
            <a:pPr/>
            <a:r>
              <a:t>Title Text</a:t>
            </a:r>
          </a:p>
        </p:txBody>
      </p:sp>
      <p:sp>
        <p:nvSpPr>
          <p:cNvPr id="22" name="Shape 22"/>
          <p:cNvSpPr/>
          <p:nvPr>
            <p:ph type="body" sz="quarter" idx="1"/>
          </p:nvPr>
        </p:nvSpPr>
        <p:spPr>
          <a:xfrm>
            <a:off x="1778000" y="7861300"/>
            <a:ext cx="10464800" cy="14732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2222500" y="3581400"/>
            <a:ext cx="9575800" cy="2590800"/>
          </a:xfrm>
          <a:prstGeom prst="rect">
            <a:avLst/>
          </a:prstGeom>
        </p:spPr>
        <p:txBody>
          <a:bodyPr anchor="ctr"/>
          <a:lstStyle>
            <a:lvl1pPr>
              <a:tabLst>
                <a:tab pos="1485900" algn="l"/>
              </a:tabLst>
              <a:defRPr sz="6800"/>
            </a:lvl1p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quarter" idx="13"/>
          </p:nvPr>
        </p:nvSpPr>
        <p:spPr>
          <a:xfrm>
            <a:off x="7658100" y="2184400"/>
            <a:ext cx="4038600" cy="5410200"/>
          </a:xfrm>
          <a:prstGeom prst="rect">
            <a:avLst/>
          </a:prstGeom>
          <a:ln w="9525">
            <a:round/>
          </a:ln>
        </p:spPr>
        <p:txBody>
          <a:bodyPr lIns="91439" tIns="45719" rIns="91439" bIns="45719">
            <a:noAutofit/>
          </a:bodyPr>
          <a:lstStyle/>
          <a:p>
            <a:pPr/>
          </a:p>
        </p:txBody>
      </p:sp>
      <p:sp>
        <p:nvSpPr>
          <p:cNvPr id="39" name="Shape 39"/>
          <p:cNvSpPr/>
          <p:nvPr>
            <p:ph type="title"/>
          </p:nvPr>
        </p:nvSpPr>
        <p:spPr>
          <a:xfrm>
            <a:off x="1104900" y="1993900"/>
            <a:ext cx="6299200" cy="3124200"/>
          </a:xfrm>
          <a:prstGeom prst="rect">
            <a:avLst/>
          </a:prstGeom>
        </p:spPr>
        <p:txBody>
          <a:bodyPr/>
          <a:lstStyle>
            <a:lvl1pPr>
              <a:tabLst>
                <a:tab pos="1485900" algn="l"/>
              </a:tabLst>
              <a:defRPr sz="6800"/>
            </a:lvl1pPr>
          </a:lstStyle>
          <a:p>
            <a:pPr/>
            <a:r>
              <a:t>Title Text</a:t>
            </a:r>
          </a:p>
        </p:txBody>
      </p:sp>
      <p:sp>
        <p:nvSpPr>
          <p:cNvPr id="40" name="Shape 40"/>
          <p:cNvSpPr/>
          <p:nvPr>
            <p:ph type="body" sz="quarter" idx="1"/>
          </p:nvPr>
        </p:nvSpPr>
        <p:spPr>
          <a:xfrm>
            <a:off x="1104900" y="5257800"/>
            <a:ext cx="6299200" cy="2844800"/>
          </a:xfrm>
          <a:prstGeom prst="rect">
            <a:avLst/>
          </a:prstGeom>
        </p:spPr>
        <p:txBody>
          <a:bodyPr/>
          <a:lstStyle>
            <a:lvl1pPr>
              <a:defRPr sz="4000"/>
            </a:lvl1pPr>
            <a:lvl2pPr>
              <a:defRPr sz="4000"/>
            </a:lvl2pPr>
            <a:lvl3pPr>
              <a:defRPr sz="4000"/>
            </a:lvl3pPr>
            <a:lvl4pPr>
              <a:defRPr sz="4000"/>
            </a:lvl4pPr>
            <a:lvl5pPr>
              <a:defRPr sz="40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8" name="Shape 48"/>
          <p:cNvSpPr/>
          <p:nvPr>
            <p:ph type="title"/>
          </p:nvPr>
        </p:nvSpPr>
        <p:spPr>
          <a:xfrm>
            <a:off x="2044700" y="152400"/>
            <a:ext cx="9575800" cy="2590800"/>
          </a:xfrm>
          <a:prstGeom prst="rect">
            <a:avLst/>
          </a:prstGeom>
        </p:spPr>
        <p:txBody>
          <a:bodyPr anchor="ctr"/>
          <a:lstStyle>
            <a:lvl1pPr>
              <a:tabLst>
                <a:tab pos="1485900" algn="l"/>
              </a:tabLst>
              <a:defRPr sz="6800"/>
            </a:lvl1p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Insid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6" name="Shape 56"/>
          <p:cNvSpPr/>
          <p:nvPr>
            <p:ph type="title"/>
          </p:nvPr>
        </p:nvSpPr>
        <p:spPr>
          <a:xfrm>
            <a:off x="2044700" y="3581400"/>
            <a:ext cx="9575800" cy="2590800"/>
          </a:xfrm>
          <a:prstGeom prst="rect">
            <a:avLst/>
          </a:prstGeom>
        </p:spPr>
        <p:txBody>
          <a:bodyPr anchor="ctr"/>
          <a:lstStyle>
            <a:lvl1pPr>
              <a:tabLst>
                <a:tab pos="1485900" algn="l"/>
              </a:tabLst>
              <a:defRPr sz="6800"/>
            </a:lvl1pPr>
          </a:lstStyle>
          <a:p>
            <a:pPr/>
            <a:r>
              <a:t>Title Text</a:t>
            </a:r>
          </a:p>
        </p:txBody>
      </p:sp>
      <p:sp>
        <p:nvSpPr>
          <p:cNvPr id="57" name="Shape 5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4" name="Shape 64"/>
          <p:cNvSpPr/>
          <p:nvPr>
            <p:ph type="title"/>
          </p:nvPr>
        </p:nvSpPr>
        <p:spPr>
          <a:xfrm>
            <a:off x="1968500" y="152400"/>
            <a:ext cx="9753600" cy="2590800"/>
          </a:xfrm>
          <a:prstGeom prst="rect">
            <a:avLst/>
          </a:prstGeom>
        </p:spPr>
        <p:txBody>
          <a:bodyPr anchor="ctr"/>
          <a:lstStyle>
            <a:lvl1pPr>
              <a:tabLst>
                <a:tab pos="1485900" algn="l"/>
              </a:tabLst>
              <a:defRPr sz="6800"/>
            </a:lvl1pPr>
          </a:lstStyle>
          <a:p>
            <a:pPr/>
            <a:r>
              <a:t>Title Text</a:t>
            </a:r>
          </a:p>
        </p:txBody>
      </p:sp>
      <p:sp>
        <p:nvSpPr>
          <p:cNvPr id="65" name="Shape 65"/>
          <p:cNvSpPr/>
          <p:nvPr>
            <p:ph type="body" idx="1"/>
          </p:nvPr>
        </p:nvSpPr>
        <p:spPr>
          <a:xfrm>
            <a:off x="1968500" y="2743200"/>
            <a:ext cx="9753600" cy="5842000"/>
          </a:xfrm>
          <a:prstGeom prst="rect">
            <a:avLst/>
          </a:prstGeom>
        </p:spPr>
        <p:txBody>
          <a:bodyPr anchor="ctr"/>
          <a:lstStyle>
            <a:lvl1pPr marL="546100" indent="-546100" algn="l">
              <a:spcBef>
                <a:spcPts val="5000"/>
              </a:spcBef>
              <a:buSzPct val="35000"/>
              <a:buBlip>
                <a:blip r:embed="rId3"/>
              </a:buBlip>
              <a:defRPr sz="4000"/>
            </a:lvl1pPr>
            <a:lvl2pPr marL="1092200" indent="-546100" algn="l">
              <a:spcBef>
                <a:spcPts val="5000"/>
              </a:spcBef>
              <a:buSzPct val="35000"/>
              <a:buBlip>
                <a:blip r:embed="rId3"/>
              </a:buBlip>
              <a:defRPr sz="4000"/>
            </a:lvl2pPr>
            <a:lvl3pPr marL="1638300" indent="-546100" algn="l">
              <a:spcBef>
                <a:spcPts val="5000"/>
              </a:spcBef>
              <a:buSzPct val="35000"/>
              <a:buBlip>
                <a:blip r:embed="rId3"/>
              </a:buBlip>
              <a:defRPr sz="4000"/>
            </a:lvl3pPr>
            <a:lvl4pPr marL="2184400" indent="-546100" algn="l">
              <a:spcBef>
                <a:spcPts val="5000"/>
              </a:spcBef>
              <a:buSzPct val="35000"/>
              <a:buBlip>
                <a:blip r:embed="rId3"/>
              </a:buBlip>
              <a:defRPr sz="4000"/>
            </a:lvl4pPr>
            <a:lvl5pPr marL="2730500" indent="-546100" algn="l">
              <a:spcBef>
                <a:spcPts val="5000"/>
              </a:spcBef>
              <a:buSzPct val="35000"/>
              <a:buBlip>
                <a:blip r:embed="rId3"/>
              </a:buBlip>
              <a:defRPr sz="4000"/>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66" name="Shape 6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3" name="Shape 73"/>
          <p:cNvSpPr/>
          <p:nvPr>
            <p:ph type="pic" sz="quarter" idx="13"/>
          </p:nvPr>
        </p:nvSpPr>
        <p:spPr>
          <a:xfrm>
            <a:off x="7440167" y="2857500"/>
            <a:ext cx="4015233" cy="5613400"/>
          </a:xfrm>
          <a:prstGeom prst="rect">
            <a:avLst/>
          </a:prstGeom>
          <a:ln w="9525">
            <a:round/>
          </a:ln>
        </p:spPr>
        <p:txBody>
          <a:bodyPr lIns="91439" tIns="45719" rIns="91439" bIns="45719">
            <a:noAutofit/>
          </a:bodyPr>
          <a:lstStyle/>
          <a:p>
            <a:pPr/>
          </a:p>
        </p:txBody>
      </p:sp>
      <p:sp>
        <p:nvSpPr>
          <p:cNvPr id="74" name="Shape 74"/>
          <p:cNvSpPr/>
          <p:nvPr>
            <p:ph type="title"/>
          </p:nvPr>
        </p:nvSpPr>
        <p:spPr>
          <a:xfrm>
            <a:off x="1968500" y="152400"/>
            <a:ext cx="9753600" cy="2590800"/>
          </a:xfrm>
          <a:prstGeom prst="rect">
            <a:avLst/>
          </a:prstGeom>
        </p:spPr>
        <p:txBody>
          <a:bodyPr anchor="ctr"/>
          <a:lstStyle>
            <a:lvl1pPr>
              <a:tabLst>
                <a:tab pos="1485900" algn="l"/>
              </a:tabLst>
              <a:defRPr sz="6800"/>
            </a:lvl1pPr>
          </a:lstStyle>
          <a:p>
            <a:pPr/>
            <a:r>
              <a:t>Title Text</a:t>
            </a:r>
          </a:p>
        </p:txBody>
      </p:sp>
      <p:sp>
        <p:nvSpPr>
          <p:cNvPr id="75" name="Shape 75"/>
          <p:cNvSpPr/>
          <p:nvPr>
            <p:ph type="body" sz="half" idx="1"/>
          </p:nvPr>
        </p:nvSpPr>
        <p:spPr>
          <a:xfrm>
            <a:off x="1968500" y="2743200"/>
            <a:ext cx="4876800" cy="5842000"/>
          </a:xfrm>
          <a:prstGeom prst="rect">
            <a:avLst/>
          </a:prstGeom>
        </p:spPr>
        <p:txBody>
          <a:bodyPr anchor="ctr"/>
          <a:lstStyle>
            <a:lvl1pPr marL="406400" indent="-406400" algn="l">
              <a:spcBef>
                <a:spcPts val="4000"/>
              </a:spcBef>
              <a:buSzPct val="35000"/>
              <a:buBlip>
                <a:blip r:embed="rId3"/>
              </a:buBlip>
              <a:defRPr sz="3000"/>
            </a:lvl1pPr>
            <a:lvl2pPr marL="812800" indent="-406400" algn="l">
              <a:spcBef>
                <a:spcPts val="4000"/>
              </a:spcBef>
              <a:buSzPct val="35000"/>
              <a:buBlip>
                <a:blip r:embed="rId3"/>
              </a:buBlip>
              <a:defRPr sz="3000"/>
            </a:lvl2pPr>
            <a:lvl3pPr marL="1219200" indent="-406400" algn="l">
              <a:spcBef>
                <a:spcPts val="4000"/>
              </a:spcBef>
              <a:buSzPct val="35000"/>
              <a:buBlip>
                <a:blip r:embed="rId3"/>
              </a:buBlip>
              <a:defRPr sz="3000"/>
            </a:lvl3pPr>
            <a:lvl4pPr marL="1625600" indent="-406400" algn="l">
              <a:spcBef>
                <a:spcPts val="4000"/>
              </a:spcBef>
              <a:buSzPct val="35000"/>
              <a:buBlip>
                <a:blip r:embed="rId3"/>
              </a:buBlip>
              <a:defRPr sz="3000"/>
            </a:lvl4pPr>
            <a:lvl5pPr marL="2032000" indent="-406400" algn="l">
              <a:spcBef>
                <a:spcPts val="4000"/>
              </a:spcBef>
              <a:buSzPct val="35000"/>
              <a:buBlip>
                <a:blip r:embed="rId3"/>
              </a:buBlip>
              <a:defRPr sz="3000"/>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Title - Photo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3" name="Shape 83"/>
          <p:cNvSpPr/>
          <p:nvPr>
            <p:ph type="pic" sz="quarter" idx="13"/>
          </p:nvPr>
        </p:nvSpPr>
        <p:spPr>
          <a:xfrm>
            <a:off x="7850632" y="2194509"/>
            <a:ext cx="3835401" cy="5361991"/>
          </a:xfrm>
          <a:prstGeom prst="rect">
            <a:avLst/>
          </a:prstGeom>
          <a:ln w="9525">
            <a:round/>
          </a:ln>
        </p:spPr>
        <p:txBody>
          <a:bodyPr lIns="91439" tIns="45719" rIns="91439" bIns="45719">
            <a:noAutofit/>
          </a:bodyPr>
          <a:lstStyle/>
          <a:p>
            <a:pPr/>
          </a:p>
        </p:txBody>
      </p:sp>
      <p:sp>
        <p:nvSpPr>
          <p:cNvPr id="84" name="Shape 84"/>
          <p:cNvSpPr/>
          <p:nvPr>
            <p:ph type="title"/>
          </p:nvPr>
        </p:nvSpPr>
        <p:spPr>
          <a:xfrm>
            <a:off x="1104900" y="1993900"/>
            <a:ext cx="6299200" cy="3124200"/>
          </a:xfrm>
          <a:prstGeom prst="rect">
            <a:avLst/>
          </a:prstGeom>
        </p:spPr>
        <p:txBody>
          <a:bodyPr/>
          <a:lstStyle>
            <a:lvl1pPr>
              <a:tabLst>
                <a:tab pos="1485900" algn="l"/>
              </a:tabLst>
              <a:defRPr sz="6800"/>
            </a:lvl1pPr>
          </a:lstStyle>
          <a:p>
            <a:pPr/>
            <a:r>
              <a:t>Title Text</a:t>
            </a:r>
          </a:p>
        </p:txBody>
      </p:sp>
      <p:sp>
        <p:nvSpPr>
          <p:cNvPr id="85" name="Shape 85"/>
          <p:cNvSpPr/>
          <p:nvPr>
            <p:ph type="body" sz="quarter" idx="1"/>
          </p:nvPr>
        </p:nvSpPr>
        <p:spPr>
          <a:xfrm>
            <a:off x="1104900" y="5257800"/>
            <a:ext cx="6299200" cy="2857500"/>
          </a:xfrm>
          <a:prstGeom prst="rect">
            <a:avLst/>
          </a:prstGeom>
        </p:spPr>
        <p:txBody>
          <a:bodyPr/>
          <a:lstStyle>
            <a:lvl1pPr>
              <a:defRPr sz="4000"/>
            </a:lvl1pPr>
            <a:lvl2pPr>
              <a:defRPr sz="4000"/>
            </a:lvl2pPr>
            <a:lvl3pPr>
              <a:defRPr sz="4000"/>
            </a:lvl3pPr>
            <a:lvl4pPr>
              <a:defRPr sz="4000"/>
            </a:lvl4pPr>
            <a:lvl5pPr>
              <a:defRPr sz="4000"/>
            </a:lvl5pPr>
          </a:lstStyle>
          <a:p>
            <a:pPr/>
            <a:r>
              <a:t>Body Level One</a:t>
            </a:r>
          </a:p>
          <a:p>
            <a:pPr lvl="1"/>
            <a:r>
              <a:t>Body Level Two</a:t>
            </a:r>
          </a:p>
          <a:p>
            <a:pPr lvl="2"/>
            <a:r>
              <a:t>Body Level Three</a:t>
            </a:r>
          </a:p>
          <a:p>
            <a:pPr lvl="3"/>
            <a:r>
              <a:t>Body Level Four</a:t>
            </a:r>
          </a:p>
          <a:p>
            <a:pPr lvl="4"/>
            <a:r>
              <a:t>Body Level Five</a:t>
            </a: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1778000" y="1765300"/>
            <a:ext cx="10464800" cy="3124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a:tabLst>
                <a:tab pos="1485900" algn="l"/>
              </a:tabLst>
            </a:lvl1pPr>
          </a:lstStyle>
          <a:p>
            <a:pPr/>
            <a:r>
              <a:t>Title Text</a:t>
            </a:r>
          </a:p>
        </p:txBody>
      </p:sp>
      <p:sp>
        <p:nvSpPr>
          <p:cNvPr id="3" name="Shape 3"/>
          <p:cNvSpPr/>
          <p:nvPr>
            <p:ph type="body" idx="1"/>
          </p:nvPr>
        </p:nvSpPr>
        <p:spPr>
          <a:xfrm>
            <a:off x="1778000" y="5029200"/>
            <a:ext cx="10464800" cy="154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12153899" y="9169400"/>
            <a:ext cx="453239" cy="462282"/>
          </a:xfrm>
          <a:prstGeom prst="rect">
            <a:avLst/>
          </a:prstGeom>
          <a:ln w="12700">
            <a:miter lim="400000"/>
          </a:ln>
        </p:spPr>
        <p:txBody>
          <a:bodyPr wrap="none" lIns="50800" tIns="50800" rIns="50800" bIns="50800">
            <a:spAutoFit/>
          </a:bodyPr>
          <a:lstStyle>
            <a:lvl1pPr algn="r">
              <a:defRPr sz="2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tab pos="1485900" algn="l"/>
        </a:tabLst>
        <a:defRPr b="0" baseline="0" cap="none" i="0" spc="0" strike="noStrike" sz="9400" u="none">
          <a:ln>
            <a:noFill/>
          </a:ln>
          <a:solidFill>
            <a:srgbClr val="363929"/>
          </a:solidFill>
          <a:effectLst>
            <a:outerShdw sx="100000" sy="100000" kx="0" ky="0" algn="b" rotWithShape="0" blurRad="25400" dist="25400" dir="2700000">
              <a:srgbClr val="FFFFFF">
                <a:alpha val="50000"/>
              </a:srgbClr>
            </a:outerShdw>
          </a:effectLst>
          <a:uFillTx/>
          <a:latin typeface="+mn-lt"/>
          <a:ea typeface="+mn-ea"/>
          <a:cs typeface="+mn-cs"/>
          <a:sym typeface="Optima"/>
        </a:defRPr>
      </a:lvl1pPr>
      <a:lvl2pPr marL="0" marR="0" indent="228600" algn="ctr" defTabSz="457200" rtl="0" latinLnBrk="0">
        <a:lnSpc>
          <a:spcPct val="100000"/>
        </a:lnSpc>
        <a:spcBef>
          <a:spcPts val="0"/>
        </a:spcBef>
        <a:spcAft>
          <a:spcPts val="0"/>
        </a:spcAft>
        <a:buClrTx/>
        <a:buSzTx/>
        <a:buFontTx/>
        <a:buNone/>
        <a:tabLst>
          <a:tab pos="1485900" algn="l"/>
        </a:tabLst>
        <a:defRPr b="0" baseline="0" cap="none" i="0" spc="0" strike="noStrike" sz="9400" u="none">
          <a:ln>
            <a:noFill/>
          </a:ln>
          <a:solidFill>
            <a:srgbClr val="363929"/>
          </a:solidFill>
          <a:effectLst>
            <a:outerShdw sx="100000" sy="100000" kx="0" ky="0" algn="b" rotWithShape="0" blurRad="25400" dist="25400" dir="2700000">
              <a:srgbClr val="FFFFFF">
                <a:alpha val="50000"/>
              </a:srgbClr>
            </a:outerShdw>
          </a:effectLst>
          <a:uFillTx/>
          <a:latin typeface="+mn-lt"/>
          <a:ea typeface="+mn-ea"/>
          <a:cs typeface="+mn-cs"/>
          <a:sym typeface="Optima"/>
        </a:defRPr>
      </a:lvl2pPr>
      <a:lvl3pPr marL="0" marR="0" indent="457200" algn="ctr" defTabSz="457200" rtl="0" latinLnBrk="0">
        <a:lnSpc>
          <a:spcPct val="100000"/>
        </a:lnSpc>
        <a:spcBef>
          <a:spcPts val="0"/>
        </a:spcBef>
        <a:spcAft>
          <a:spcPts val="0"/>
        </a:spcAft>
        <a:buClrTx/>
        <a:buSzTx/>
        <a:buFontTx/>
        <a:buNone/>
        <a:tabLst>
          <a:tab pos="1485900" algn="l"/>
        </a:tabLst>
        <a:defRPr b="0" baseline="0" cap="none" i="0" spc="0" strike="noStrike" sz="9400" u="none">
          <a:ln>
            <a:noFill/>
          </a:ln>
          <a:solidFill>
            <a:srgbClr val="363929"/>
          </a:solidFill>
          <a:effectLst>
            <a:outerShdw sx="100000" sy="100000" kx="0" ky="0" algn="b" rotWithShape="0" blurRad="25400" dist="25400" dir="2700000">
              <a:srgbClr val="FFFFFF">
                <a:alpha val="50000"/>
              </a:srgbClr>
            </a:outerShdw>
          </a:effectLst>
          <a:uFillTx/>
          <a:latin typeface="+mn-lt"/>
          <a:ea typeface="+mn-ea"/>
          <a:cs typeface="+mn-cs"/>
          <a:sym typeface="Optima"/>
        </a:defRPr>
      </a:lvl3pPr>
      <a:lvl4pPr marL="0" marR="0" indent="685800" algn="ctr" defTabSz="457200" rtl="0" latinLnBrk="0">
        <a:lnSpc>
          <a:spcPct val="100000"/>
        </a:lnSpc>
        <a:spcBef>
          <a:spcPts val="0"/>
        </a:spcBef>
        <a:spcAft>
          <a:spcPts val="0"/>
        </a:spcAft>
        <a:buClrTx/>
        <a:buSzTx/>
        <a:buFontTx/>
        <a:buNone/>
        <a:tabLst>
          <a:tab pos="1485900" algn="l"/>
        </a:tabLst>
        <a:defRPr b="0" baseline="0" cap="none" i="0" spc="0" strike="noStrike" sz="9400" u="none">
          <a:ln>
            <a:noFill/>
          </a:ln>
          <a:solidFill>
            <a:srgbClr val="363929"/>
          </a:solidFill>
          <a:effectLst>
            <a:outerShdw sx="100000" sy="100000" kx="0" ky="0" algn="b" rotWithShape="0" blurRad="25400" dist="25400" dir="2700000">
              <a:srgbClr val="FFFFFF">
                <a:alpha val="50000"/>
              </a:srgbClr>
            </a:outerShdw>
          </a:effectLst>
          <a:uFillTx/>
          <a:latin typeface="+mn-lt"/>
          <a:ea typeface="+mn-ea"/>
          <a:cs typeface="+mn-cs"/>
          <a:sym typeface="Optima"/>
        </a:defRPr>
      </a:lvl4pPr>
      <a:lvl5pPr marL="0" marR="0" indent="914400" algn="ctr" defTabSz="457200" rtl="0" latinLnBrk="0">
        <a:lnSpc>
          <a:spcPct val="100000"/>
        </a:lnSpc>
        <a:spcBef>
          <a:spcPts val="0"/>
        </a:spcBef>
        <a:spcAft>
          <a:spcPts val="0"/>
        </a:spcAft>
        <a:buClrTx/>
        <a:buSzTx/>
        <a:buFontTx/>
        <a:buNone/>
        <a:tabLst>
          <a:tab pos="1485900" algn="l"/>
        </a:tabLst>
        <a:defRPr b="0" baseline="0" cap="none" i="0" spc="0" strike="noStrike" sz="9400" u="none">
          <a:ln>
            <a:noFill/>
          </a:ln>
          <a:solidFill>
            <a:srgbClr val="363929"/>
          </a:solidFill>
          <a:effectLst>
            <a:outerShdw sx="100000" sy="100000" kx="0" ky="0" algn="b" rotWithShape="0" blurRad="25400" dist="25400" dir="2700000">
              <a:srgbClr val="FFFFFF">
                <a:alpha val="50000"/>
              </a:srgbClr>
            </a:outerShdw>
          </a:effectLst>
          <a:uFillTx/>
          <a:latin typeface="+mn-lt"/>
          <a:ea typeface="+mn-ea"/>
          <a:cs typeface="+mn-cs"/>
          <a:sym typeface="Optima"/>
        </a:defRPr>
      </a:lvl5pPr>
      <a:lvl6pPr marL="0" marR="0" indent="1143000" algn="ctr" defTabSz="457200" rtl="0" latinLnBrk="0">
        <a:lnSpc>
          <a:spcPct val="100000"/>
        </a:lnSpc>
        <a:spcBef>
          <a:spcPts val="0"/>
        </a:spcBef>
        <a:spcAft>
          <a:spcPts val="0"/>
        </a:spcAft>
        <a:buClrTx/>
        <a:buSzTx/>
        <a:buFontTx/>
        <a:buNone/>
        <a:tabLst>
          <a:tab pos="1485900" algn="l"/>
        </a:tabLst>
        <a:defRPr b="0" baseline="0" cap="none" i="0" spc="0" strike="noStrike" sz="9400" u="none">
          <a:ln>
            <a:noFill/>
          </a:ln>
          <a:solidFill>
            <a:srgbClr val="363929"/>
          </a:solidFill>
          <a:effectLst>
            <a:outerShdw sx="100000" sy="100000" kx="0" ky="0" algn="b" rotWithShape="0" blurRad="25400" dist="25400" dir="2700000">
              <a:srgbClr val="FFFFFF">
                <a:alpha val="50000"/>
              </a:srgbClr>
            </a:outerShdw>
          </a:effectLst>
          <a:uFillTx/>
          <a:latin typeface="+mn-lt"/>
          <a:ea typeface="+mn-ea"/>
          <a:cs typeface="+mn-cs"/>
          <a:sym typeface="Optima"/>
        </a:defRPr>
      </a:lvl6pPr>
      <a:lvl7pPr marL="0" marR="0" indent="1371600" algn="ctr" defTabSz="457200" rtl="0" latinLnBrk="0">
        <a:lnSpc>
          <a:spcPct val="100000"/>
        </a:lnSpc>
        <a:spcBef>
          <a:spcPts val="0"/>
        </a:spcBef>
        <a:spcAft>
          <a:spcPts val="0"/>
        </a:spcAft>
        <a:buClrTx/>
        <a:buSzTx/>
        <a:buFontTx/>
        <a:buNone/>
        <a:tabLst>
          <a:tab pos="1485900" algn="l"/>
        </a:tabLst>
        <a:defRPr b="0" baseline="0" cap="none" i="0" spc="0" strike="noStrike" sz="9400" u="none">
          <a:ln>
            <a:noFill/>
          </a:ln>
          <a:solidFill>
            <a:srgbClr val="363929"/>
          </a:solidFill>
          <a:effectLst>
            <a:outerShdw sx="100000" sy="100000" kx="0" ky="0" algn="b" rotWithShape="0" blurRad="25400" dist="25400" dir="2700000">
              <a:srgbClr val="FFFFFF">
                <a:alpha val="50000"/>
              </a:srgbClr>
            </a:outerShdw>
          </a:effectLst>
          <a:uFillTx/>
          <a:latin typeface="+mn-lt"/>
          <a:ea typeface="+mn-ea"/>
          <a:cs typeface="+mn-cs"/>
          <a:sym typeface="Optima"/>
        </a:defRPr>
      </a:lvl7pPr>
      <a:lvl8pPr marL="0" marR="0" indent="1600200" algn="ctr" defTabSz="457200" rtl="0" latinLnBrk="0">
        <a:lnSpc>
          <a:spcPct val="100000"/>
        </a:lnSpc>
        <a:spcBef>
          <a:spcPts val="0"/>
        </a:spcBef>
        <a:spcAft>
          <a:spcPts val="0"/>
        </a:spcAft>
        <a:buClrTx/>
        <a:buSzTx/>
        <a:buFontTx/>
        <a:buNone/>
        <a:tabLst>
          <a:tab pos="1485900" algn="l"/>
        </a:tabLst>
        <a:defRPr b="0" baseline="0" cap="none" i="0" spc="0" strike="noStrike" sz="9400" u="none">
          <a:ln>
            <a:noFill/>
          </a:ln>
          <a:solidFill>
            <a:srgbClr val="363929"/>
          </a:solidFill>
          <a:effectLst>
            <a:outerShdw sx="100000" sy="100000" kx="0" ky="0" algn="b" rotWithShape="0" blurRad="25400" dist="25400" dir="2700000">
              <a:srgbClr val="FFFFFF">
                <a:alpha val="50000"/>
              </a:srgbClr>
            </a:outerShdw>
          </a:effectLst>
          <a:uFillTx/>
          <a:latin typeface="+mn-lt"/>
          <a:ea typeface="+mn-ea"/>
          <a:cs typeface="+mn-cs"/>
          <a:sym typeface="Optima"/>
        </a:defRPr>
      </a:lvl8pPr>
      <a:lvl9pPr marL="0" marR="0" indent="1828800" algn="ctr" defTabSz="457200" rtl="0" latinLnBrk="0">
        <a:lnSpc>
          <a:spcPct val="100000"/>
        </a:lnSpc>
        <a:spcBef>
          <a:spcPts val="0"/>
        </a:spcBef>
        <a:spcAft>
          <a:spcPts val="0"/>
        </a:spcAft>
        <a:buClrTx/>
        <a:buSzTx/>
        <a:buFontTx/>
        <a:buNone/>
        <a:tabLst>
          <a:tab pos="1485900" algn="l"/>
        </a:tabLst>
        <a:defRPr b="0" baseline="0" cap="none" i="0" spc="0" strike="noStrike" sz="9400" u="none">
          <a:ln>
            <a:noFill/>
          </a:ln>
          <a:solidFill>
            <a:srgbClr val="363929"/>
          </a:solidFill>
          <a:effectLst>
            <a:outerShdw sx="100000" sy="100000" kx="0" ky="0" algn="b" rotWithShape="0" blurRad="25400" dist="25400" dir="2700000">
              <a:srgbClr val="FFFFFF">
                <a:alpha val="50000"/>
              </a:srgbClr>
            </a:outerShdw>
          </a:effectLst>
          <a:uFillTx/>
          <a:latin typeface="+mn-lt"/>
          <a:ea typeface="+mn-ea"/>
          <a:cs typeface="+mn-cs"/>
          <a:sym typeface="Optima"/>
        </a:defRPr>
      </a:lvl9pPr>
    </p:titleStyle>
    <p:bodyStyle>
      <a:lvl1pPr marL="0" marR="0" indent="0" algn="ctr" defTabSz="457200" rtl="0" latinLnBrk="0">
        <a:lnSpc>
          <a:spcPct val="100000"/>
        </a:lnSpc>
        <a:spcBef>
          <a:spcPts val="0"/>
        </a:spcBef>
        <a:spcAft>
          <a:spcPts val="0"/>
        </a:spcAft>
        <a:buClrTx/>
        <a:buSzTx/>
        <a:buFontTx/>
        <a:buNone/>
        <a:tabLst/>
        <a:defRPr b="0" baseline="0" cap="none" i="0" spc="0" strike="noStrike" sz="4200" u="none">
          <a:ln>
            <a:noFill/>
          </a:ln>
          <a:solidFill>
            <a:srgbClr val="363929"/>
          </a:solidFill>
          <a:effectLst>
            <a:outerShdw sx="100000" sy="100000" kx="0" ky="0" algn="b" rotWithShape="0" blurRad="25400" dist="25400" dir="2700000">
              <a:srgbClr val="FFFFFF">
                <a:alpha val="50000"/>
              </a:srgbClr>
            </a:outerShdw>
          </a:effectLst>
          <a:uFillTx/>
          <a:latin typeface="+mn-lt"/>
          <a:ea typeface="+mn-ea"/>
          <a:cs typeface="+mn-cs"/>
          <a:sym typeface="Optima"/>
        </a:defRPr>
      </a:lvl1pPr>
      <a:lvl2pPr marL="0" marR="0" indent="228600" algn="ctr" defTabSz="457200" rtl="0" latinLnBrk="0">
        <a:lnSpc>
          <a:spcPct val="100000"/>
        </a:lnSpc>
        <a:spcBef>
          <a:spcPts val="0"/>
        </a:spcBef>
        <a:spcAft>
          <a:spcPts val="0"/>
        </a:spcAft>
        <a:buClrTx/>
        <a:buSzTx/>
        <a:buFontTx/>
        <a:buNone/>
        <a:tabLst/>
        <a:defRPr b="0" baseline="0" cap="none" i="0" spc="0" strike="noStrike" sz="4200" u="none">
          <a:ln>
            <a:noFill/>
          </a:ln>
          <a:solidFill>
            <a:srgbClr val="363929"/>
          </a:solidFill>
          <a:effectLst>
            <a:outerShdw sx="100000" sy="100000" kx="0" ky="0" algn="b" rotWithShape="0" blurRad="25400" dist="25400" dir="2700000">
              <a:srgbClr val="FFFFFF">
                <a:alpha val="50000"/>
              </a:srgbClr>
            </a:outerShdw>
          </a:effectLst>
          <a:uFillTx/>
          <a:latin typeface="+mn-lt"/>
          <a:ea typeface="+mn-ea"/>
          <a:cs typeface="+mn-cs"/>
          <a:sym typeface="Optima"/>
        </a:defRPr>
      </a:lvl2pPr>
      <a:lvl3pPr marL="0" marR="0" indent="457200" algn="ctr" defTabSz="457200" rtl="0" latinLnBrk="0">
        <a:lnSpc>
          <a:spcPct val="100000"/>
        </a:lnSpc>
        <a:spcBef>
          <a:spcPts val="0"/>
        </a:spcBef>
        <a:spcAft>
          <a:spcPts val="0"/>
        </a:spcAft>
        <a:buClrTx/>
        <a:buSzTx/>
        <a:buFontTx/>
        <a:buNone/>
        <a:tabLst/>
        <a:defRPr b="0" baseline="0" cap="none" i="0" spc="0" strike="noStrike" sz="4200" u="none">
          <a:ln>
            <a:noFill/>
          </a:ln>
          <a:solidFill>
            <a:srgbClr val="363929"/>
          </a:solidFill>
          <a:effectLst>
            <a:outerShdw sx="100000" sy="100000" kx="0" ky="0" algn="b" rotWithShape="0" blurRad="25400" dist="25400" dir="2700000">
              <a:srgbClr val="FFFFFF">
                <a:alpha val="50000"/>
              </a:srgbClr>
            </a:outerShdw>
          </a:effectLst>
          <a:uFillTx/>
          <a:latin typeface="+mn-lt"/>
          <a:ea typeface="+mn-ea"/>
          <a:cs typeface="+mn-cs"/>
          <a:sym typeface="Optima"/>
        </a:defRPr>
      </a:lvl3pPr>
      <a:lvl4pPr marL="0" marR="0" indent="685800" algn="ctr" defTabSz="457200" rtl="0" latinLnBrk="0">
        <a:lnSpc>
          <a:spcPct val="100000"/>
        </a:lnSpc>
        <a:spcBef>
          <a:spcPts val="0"/>
        </a:spcBef>
        <a:spcAft>
          <a:spcPts val="0"/>
        </a:spcAft>
        <a:buClrTx/>
        <a:buSzTx/>
        <a:buFontTx/>
        <a:buNone/>
        <a:tabLst/>
        <a:defRPr b="0" baseline="0" cap="none" i="0" spc="0" strike="noStrike" sz="4200" u="none">
          <a:ln>
            <a:noFill/>
          </a:ln>
          <a:solidFill>
            <a:srgbClr val="363929"/>
          </a:solidFill>
          <a:effectLst>
            <a:outerShdw sx="100000" sy="100000" kx="0" ky="0" algn="b" rotWithShape="0" blurRad="25400" dist="25400" dir="2700000">
              <a:srgbClr val="FFFFFF">
                <a:alpha val="50000"/>
              </a:srgbClr>
            </a:outerShdw>
          </a:effectLst>
          <a:uFillTx/>
          <a:latin typeface="+mn-lt"/>
          <a:ea typeface="+mn-ea"/>
          <a:cs typeface="+mn-cs"/>
          <a:sym typeface="Optima"/>
        </a:defRPr>
      </a:lvl4pPr>
      <a:lvl5pPr marL="0" marR="0" indent="914400" algn="ctr" defTabSz="457200" rtl="0" latinLnBrk="0">
        <a:lnSpc>
          <a:spcPct val="100000"/>
        </a:lnSpc>
        <a:spcBef>
          <a:spcPts val="0"/>
        </a:spcBef>
        <a:spcAft>
          <a:spcPts val="0"/>
        </a:spcAft>
        <a:buClrTx/>
        <a:buSzTx/>
        <a:buFontTx/>
        <a:buNone/>
        <a:tabLst/>
        <a:defRPr b="0" baseline="0" cap="none" i="0" spc="0" strike="noStrike" sz="4200" u="none">
          <a:ln>
            <a:noFill/>
          </a:ln>
          <a:solidFill>
            <a:srgbClr val="363929"/>
          </a:solidFill>
          <a:effectLst>
            <a:outerShdw sx="100000" sy="100000" kx="0" ky="0" algn="b" rotWithShape="0" blurRad="25400" dist="25400" dir="2700000">
              <a:srgbClr val="FFFFFF">
                <a:alpha val="50000"/>
              </a:srgbClr>
            </a:outerShdw>
          </a:effectLst>
          <a:uFillTx/>
          <a:latin typeface="+mn-lt"/>
          <a:ea typeface="+mn-ea"/>
          <a:cs typeface="+mn-cs"/>
          <a:sym typeface="Optima"/>
        </a:defRPr>
      </a:lvl5pPr>
      <a:lvl6pPr marL="0" marR="0" indent="1143000" algn="ctr" defTabSz="457200" rtl="0" latinLnBrk="0">
        <a:lnSpc>
          <a:spcPct val="100000"/>
        </a:lnSpc>
        <a:spcBef>
          <a:spcPts val="0"/>
        </a:spcBef>
        <a:spcAft>
          <a:spcPts val="0"/>
        </a:spcAft>
        <a:buClrTx/>
        <a:buSzTx/>
        <a:buFontTx/>
        <a:buNone/>
        <a:tabLst/>
        <a:defRPr b="0" baseline="0" cap="none" i="0" spc="0" strike="noStrike" sz="4200" u="none">
          <a:ln>
            <a:noFill/>
          </a:ln>
          <a:solidFill>
            <a:srgbClr val="363929"/>
          </a:solidFill>
          <a:effectLst>
            <a:outerShdw sx="100000" sy="100000" kx="0" ky="0" algn="b" rotWithShape="0" blurRad="25400" dist="25400" dir="2700000">
              <a:srgbClr val="FFFFFF">
                <a:alpha val="50000"/>
              </a:srgbClr>
            </a:outerShdw>
          </a:effectLst>
          <a:uFillTx/>
          <a:latin typeface="+mn-lt"/>
          <a:ea typeface="+mn-ea"/>
          <a:cs typeface="+mn-cs"/>
          <a:sym typeface="Optima"/>
        </a:defRPr>
      </a:lvl6pPr>
      <a:lvl7pPr marL="0" marR="0" indent="1371600" algn="ctr" defTabSz="457200" rtl="0" latinLnBrk="0">
        <a:lnSpc>
          <a:spcPct val="100000"/>
        </a:lnSpc>
        <a:spcBef>
          <a:spcPts val="0"/>
        </a:spcBef>
        <a:spcAft>
          <a:spcPts val="0"/>
        </a:spcAft>
        <a:buClrTx/>
        <a:buSzTx/>
        <a:buFontTx/>
        <a:buNone/>
        <a:tabLst/>
        <a:defRPr b="0" baseline="0" cap="none" i="0" spc="0" strike="noStrike" sz="4200" u="none">
          <a:ln>
            <a:noFill/>
          </a:ln>
          <a:solidFill>
            <a:srgbClr val="363929"/>
          </a:solidFill>
          <a:effectLst>
            <a:outerShdw sx="100000" sy="100000" kx="0" ky="0" algn="b" rotWithShape="0" blurRad="25400" dist="25400" dir="2700000">
              <a:srgbClr val="FFFFFF">
                <a:alpha val="50000"/>
              </a:srgbClr>
            </a:outerShdw>
          </a:effectLst>
          <a:uFillTx/>
          <a:latin typeface="+mn-lt"/>
          <a:ea typeface="+mn-ea"/>
          <a:cs typeface="+mn-cs"/>
          <a:sym typeface="Optima"/>
        </a:defRPr>
      </a:lvl7pPr>
      <a:lvl8pPr marL="0" marR="0" indent="1600200" algn="ctr" defTabSz="457200" rtl="0" latinLnBrk="0">
        <a:lnSpc>
          <a:spcPct val="100000"/>
        </a:lnSpc>
        <a:spcBef>
          <a:spcPts val="0"/>
        </a:spcBef>
        <a:spcAft>
          <a:spcPts val="0"/>
        </a:spcAft>
        <a:buClrTx/>
        <a:buSzTx/>
        <a:buFontTx/>
        <a:buNone/>
        <a:tabLst/>
        <a:defRPr b="0" baseline="0" cap="none" i="0" spc="0" strike="noStrike" sz="4200" u="none">
          <a:ln>
            <a:noFill/>
          </a:ln>
          <a:solidFill>
            <a:srgbClr val="363929"/>
          </a:solidFill>
          <a:effectLst>
            <a:outerShdw sx="100000" sy="100000" kx="0" ky="0" algn="b" rotWithShape="0" blurRad="25400" dist="25400" dir="2700000">
              <a:srgbClr val="FFFFFF">
                <a:alpha val="50000"/>
              </a:srgbClr>
            </a:outerShdw>
          </a:effectLst>
          <a:uFillTx/>
          <a:latin typeface="+mn-lt"/>
          <a:ea typeface="+mn-ea"/>
          <a:cs typeface="+mn-cs"/>
          <a:sym typeface="Optima"/>
        </a:defRPr>
      </a:lvl8pPr>
      <a:lvl9pPr marL="0" marR="0" indent="1828800" algn="ctr" defTabSz="457200" rtl="0" latinLnBrk="0">
        <a:lnSpc>
          <a:spcPct val="100000"/>
        </a:lnSpc>
        <a:spcBef>
          <a:spcPts val="0"/>
        </a:spcBef>
        <a:spcAft>
          <a:spcPts val="0"/>
        </a:spcAft>
        <a:buClrTx/>
        <a:buSzTx/>
        <a:buFontTx/>
        <a:buNone/>
        <a:tabLst/>
        <a:defRPr b="0" baseline="0" cap="none" i="0" spc="0" strike="noStrike" sz="4200" u="none">
          <a:ln>
            <a:noFill/>
          </a:ln>
          <a:solidFill>
            <a:srgbClr val="363929"/>
          </a:solidFill>
          <a:effectLst>
            <a:outerShdw sx="100000" sy="100000" kx="0" ky="0" algn="b" rotWithShape="0" blurRad="25400" dist="25400" dir="2700000">
              <a:srgbClr val="FFFFFF">
                <a:alpha val="50000"/>
              </a:srgbClr>
            </a:outerShdw>
          </a:effectLst>
          <a:uFillTx/>
          <a:latin typeface="+mn-lt"/>
          <a:ea typeface="+mn-ea"/>
          <a:cs typeface="+mn-cs"/>
          <a:sym typeface="Optima"/>
        </a:defRPr>
      </a:lvl9pPr>
    </p:bodyStyle>
    <p:otherStyle>
      <a:lvl1pPr marL="0" marR="0" indent="0" algn="r" defTabSz="4572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Optima"/>
        </a:defRPr>
      </a:lvl1pPr>
      <a:lvl2pPr marL="0" marR="0" indent="228600" algn="r" defTabSz="4572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Optima"/>
        </a:defRPr>
      </a:lvl2pPr>
      <a:lvl3pPr marL="0" marR="0" indent="457200" algn="r" defTabSz="4572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Optima"/>
        </a:defRPr>
      </a:lvl3pPr>
      <a:lvl4pPr marL="0" marR="0" indent="685800" algn="r" defTabSz="4572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Optima"/>
        </a:defRPr>
      </a:lvl4pPr>
      <a:lvl5pPr marL="0" marR="0" indent="914400" algn="r" defTabSz="4572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Optima"/>
        </a:defRPr>
      </a:lvl5pPr>
      <a:lvl6pPr marL="0" marR="0" indent="1143000" algn="r" defTabSz="4572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Optima"/>
        </a:defRPr>
      </a:lvl6pPr>
      <a:lvl7pPr marL="0" marR="0" indent="1371600" algn="r" defTabSz="4572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Optima"/>
        </a:defRPr>
      </a:lvl7pPr>
      <a:lvl8pPr marL="0" marR="0" indent="1600200" algn="r" defTabSz="4572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Optima"/>
        </a:defRPr>
      </a:lvl8pPr>
      <a:lvl9pPr marL="0" marR="0" indent="1828800" algn="r" defTabSz="4572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Optima"/>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12.tif"/><Relationship Id="rId4" Type="http://schemas.openxmlformats.org/officeDocument/2006/relationships/image" Target="../media/image6.png"/><Relationship Id="rId5" Type="http://schemas.openxmlformats.org/officeDocument/2006/relationships/image" Target="../media/image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 Id="rId3" Type="http://schemas.openxmlformats.org/officeDocument/2006/relationships/image" Target="../media/image3.tif"/></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1.tif"/><Relationship Id="rId4" Type="http://schemas.openxmlformats.org/officeDocument/2006/relationships/image" Target="../media/image2.tif"/><Relationship Id="rId5" Type="http://schemas.openxmlformats.org/officeDocument/2006/relationships/image" Target="../media/image3.tif"/></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tif"/></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5.tif"/><Relationship Id="rId4" Type="http://schemas.openxmlformats.org/officeDocument/2006/relationships/image" Target="../media/image6.tif"/><Relationship Id="rId5"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7.tif"/></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8.tif"/></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9.tif"/><Relationship Id="rId4" Type="http://schemas.openxmlformats.org/officeDocument/2006/relationships/image" Target="../media/image10.tif"/><Relationship Id="rId5" Type="http://schemas.openxmlformats.org/officeDocument/2006/relationships/image" Target="../media/image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1.tif"/></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ph type="ctrTitle"/>
          </p:nvPr>
        </p:nvSpPr>
        <p:spPr>
          <a:prstGeom prst="rect">
            <a:avLst/>
          </a:prstGeom>
        </p:spPr>
        <p:txBody>
          <a:bodyPr/>
          <a:lstStyle>
            <a:lvl1pPr defTabSz="315468">
              <a:tabLst>
                <a:tab pos="1028700" algn="l"/>
              </a:tabLst>
              <a:defRPr sz="6486">
                <a:effectLst>
                  <a:outerShdw sx="100000" sy="100000" kx="0" ky="0" algn="b" rotWithShape="0" blurRad="17526" dist="17526" dir="2700000">
                    <a:srgbClr val="FFFFFF">
                      <a:alpha val="50000"/>
                    </a:srgbClr>
                  </a:outerShdw>
                </a:effectLst>
              </a:defRPr>
            </a:lvl1pPr>
          </a:lstStyle>
          <a:p>
            <a:pPr/>
            <a:r>
              <a:t>APUSH Review: The Spanish-American War As A Turning Point</a:t>
            </a:r>
          </a:p>
        </p:txBody>
      </p:sp>
      <p:sp>
        <p:nvSpPr>
          <p:cNvPr id="138" name="Shape 138"/>
          <p:cNvSpPr/>
          <p:nvPr>
            <p:ph type="subTitle"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Shape 180"/>
          <p:cNvSpPr/>
          <p:nvPr>
            <p:ph type="title"/>
          </p:nvPr>
        </p:nvSpPr>
        <p:spPr>
          <a:xfrm>
            <a:off x="939800" y="152400"/>
            <a:ext cx="11570742" cy="1624145"/>
          </a:xfrm>
          <a:prstGeom prst="rect">
            <a:avLst/>
          </a:prstGeom>
        </p:spPr>
        <p:txBody>
          <a:bodyPr/>
          <a:lstStyle>
            <a:lvl1pPr defTabSz="342900">
              <a:tabLst>
                <a:tab pos="1117600" algn="l"/>
              </a:tabLst>
              <a:defRPr sz="5100">
                <a:effectLst>
                  <a:outerShdw sx="100000" sy="100000" kx="0" ky="0" algn="b" rotWithShape="0" blurRad="19050" dist="19050" dir="2700000">
                    <a:srgbClr val="FFFFFF">
                      <a:alpha val="50000"/>
                    </a:srgbClr>
                  </a:outerShdw>
                </a:effectLst>
              </a:defRPr>
            </a:lvl1pPr>
          </a:lstStyle>
          <a:p>
            <a:pPr/>
            <a:r>
              <a:t>US In Latin America - Early 20th Century</a:t>
            </a:r>
          </a:p>
        </p:txBody>
      </p:sp>
      <p:sp>
        <p:nvSpPr>
          <p:cNvPr id="181" name="Shape 181"/>
          <p:cNvSpPr/>
          <p:nvPr>
            <p:ph type="body" idx="1"/>
          </p:nvPr>
        </p:nvSpPr>
        <p:spPr>
          <a:xfrm>
            <a:off x="694266" y="1845733"/>
            <a:ext cx="12061810" cy="7907867"/>
          </a:xfrm>
          <a:prstGeom prst="rect">
            <a:avLst/>
          </a:prstGeom>
        </p:spPr>
        <p:txBody>
          <a:bodyPr/>
          <a:lstStyle/>
          <a:p>
            <a:pPr marL="398653" indent="-398653" defTabSz="333756">
              <a:spcBef>
                <a:spcPts val="3600"/>
              </a:spcBef>
              <a:buBlip>
                <a:blip r:embed="rId2"/>
              </a:buBlip>
              <a:defRPr sz="2920">
                <a:effectLst/>
              </a:defRPr>
            </a:pPr>
            <a:r>
              <a:t>Roosevelt Corollary to the Monroe Doctrine:</a:t>
            </a:r>
          </a:p>
          <a:p>
            <a:pPr lvl="1" marL="797306" indent="-398653" defTabSz="333756">
              <a:spcBef>
                <a:spcPts val="3600"/>
              </a:spcBef>
              <a:buBlip>
                <a:blip r:embed="rId2"/>
              </a:buBlip>
              <a:defRPr sz="2920">
                <a:effectLst/>
              </a:defRPr>
            </a:pPr>
            <a:r>
              <a:t>T. Roosevelt feared European intervention in Latin America - some nations were in debt to Europe</a:t>
            </a:r>
          </a:p>
          <a:p>
            <a:pPr lvl="1" marL="797306" indent="-398653" defTabSz="333756">
              <a:spcBef>
                <a:spcPts val="3600"/>
              </a:spcBef>
              <a:buBlip>
                <a:blip r:embed="rId2"/>
              </a:buBlip>
              <a:defRPr sz="2920">
                <a:effectLst/>
              </a:defRPr>
            </a:pPr>
            <a:r>
              <a:t>US could intervene in Latin America to preserve order</a:t>
            </a:r>
          </a:p>
          <a:p>
            <a:pPr lvl="1" marL="797306" indent="-398653" defTabSz="333756">
              <a:spcBef>
                <a:spcPts val="3600"/>
              </a:spcBef>
              <a:buBlip>
                <a:blip r:embed="rId2"/>
              </a:buBlip>
              <a:defRPr sz="2920">
                <a:effectLst/>
              </a:defRPr>
            </a:pPr>
            <a:r>
              <a:t>Essentially, the Doctrine allowed the US to become a Police Power</a:t>
            </a:r>
          </a:p>
          <a:p>
            <a:pPr lvl="1" marL="797306" indent="-398653" defTabSz="333756">
              <a:spcBef>
                <a:spcPts val="3600"/>
              </a:spcBef>
              <a:buBlip>
                <a:blip r:embed="rId2"/>
              </a:buBlip>
              <a:defRPr sz="2920">
                <a:effectLst/>
              </a:defRPr>
            </a:pPr>
            <a:r>
              <a:t>TR, Taft, and Wilson sent troops to Latin American countries and invoked the Roosevelt Corollary</a:t>
            </a:r>
          </a:p>
          <a:p>
            <a:pPr marL="398653" indent="-398653" defTabSz="333756">
              <a:spcBef>
                <a:spcPts val="3600"/>
              </a:spcBef>
              <a:buBlip>
                <a:blip r:embed="rId2"/>
              </a:buBlip>
              <a:defRPr sz="2920">
                <a:effectLst/>
              </a:defRPr>
            </a:pPr>
            <a:r>
              <a:t>Panama Canal -  US encouraged Panama to start a revolution in Colombia </a:t>
            </a:r>
          </a:p>
          <a:p>
            <a:pPr lvl="1" marL="797306" indent="-398653" defTabSz="333756">
              <a:spcBef>
                <a:spcPts val="3600"/>
              </a:spcBef>
              <a:buBlip>
                <a:blip r:embed="rId2"/>
              </a:buBlip>
              <a:defRPr sz="2920">
                <a:effectLst/>
              </a:defRPr>
            </a:pPr>
            <a:r>
              <a:t>Hay-Bunau-Varilla Treaty - created the Panama Canal - US would control until 1999</a:t>
            </a:r>
          </a:p>
        </p:txBody>
      </p:sp>
      <p:pic>
        <p:nvPicPr>
          <p:cNvPr id="182" name="pasted-image.tiff"/>
          <p:cNvPicPr>
            <a:picLocks noChangeAspect="1"/>
          </p:cNvPicPr>
          <p:nvPr/>
        </p:nvPicPr>
        <p:blipFill>
          <a:blip r:embed="rId3">
            <a:extLst/>
          </a:blip>
          <a:stretch>
            <a:fillRect/>
          </a:stretch>
        </p:blipFill>
        <p:spPr>
          <a:xfrm>
            <a:off x="8424333" y="495300"/>
            <a:ext cx="3810001" cy="4191000"/>
          </a:xfrm>
          <a:prstGeom prst="rect">
            <a:avLst/>
          </a:prstGeom>
          <a:ln w="12700">
            <a:miter lim="400000"/>
          </a:ln>
        </p:spPr>
      </p:pic>
      <p:pic>
        <p:nvPicPr>
          <p:cNvPr id="183" name="pasted-image.png"/>
          <p:cNvPicPr>
            <a:picLocks noChangeAspect="1"/>
          </p:cNvPicPr>
          <p:nvPr/>
        </p:nvPicPr>
        <p:blipFill>
          <a:blip r:embed="rId4">
            <a:extLst/>
          </a:blip>
          <a:stretch>
            <a:fillRect/>
          </a:stretch>
        </p:blipFill>
        <p:spPr>
          <a:xfrm>
            <a:off x="745066" y="1079500"/>
            <a:ext cx="2794001" cy="3683000"/>
          </a:xfrm>
          <a:prstGeom prst="rect">
            <a:avLst/>
          </a:prstGeom>
          <a:ln w="12700">
            <a:miter lim="400000"/>
          </a:ln>
        </p:spPr>
      </p:pic>
      <p:sp>
        <p:nvSpPr>
          <p:cNvPr id="184" name="Shape 184"/>
          <p:cNvSpPr/>
          <p:nvPr/>
        </p:nvSpPr>
        <p:spPr>
          <a:xfrm>
            <a:off x="2430065" y="905933"/>
            <a:ext cx="5872957" cy="29634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724" y="0"/>
                </a:moveTo>
                <a:cubicBezTo>
                  <a:pt x="2423" y="0"/>
                  <a:pt x="2179" y="483"/>
                  <a:pt x="2179" y="1079"/>
                </a:cubicBezTo>
                <a:lnTo>
                  <a:pt x="2179" y="8641"/>
                </a:lnTo>
                <a:lnTo>
                  <a:pt x="0" y="10799"/>
                </a:lnTo>
                <a:lnTo>
                  <a:pt x="2179" y="12959"/>
                </a:lnTo>
                <a:lnTo>
                  <a:pt x="2179" y="20518"/>
                </a:lnTo>
                <a:cubicBezTo>
                  <a:pt x="2179" y="21115"/>
                  <a:pt x="2423" y="21600"/>
                  <a:pt x="2724" y="21600"/>
                </a:cubicBezTo>
                <a:lnTo>
                  <a:pt x="21056" y="21600"/>
                </a:lnTo>
                <a:cubicBezTo>
                  <a:pt x="21357" y="21600"/>
                  <a:pt x="21600" y="21115"/>
                  <a:pt x="21600" y="20518"/>
                </a:cubicBezTo>
                <a:lnTo>
                  <a:pt x="21600" y="1079"/>
                </a:lnTo>
                <a:cubicBezTo>
                  <a:pt x="21600" y="483"/>
                  <a:pt x="21357" y="0"/>
                  <a:pt x="21056" y="0"/>
                </a:cubicBezTo>
                <a:lnTo>
                  <a:pt x="2724" y="0"/>
                </a:lnTo>
                <a:close/>
              </a:path>
            </a:pathLst>
          </a:custGeom>
          <a:blipFill>
            <a:blip r:embed="rId5"/>
          </a:blip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l">
              <a:defRPr sz="2100">
                <a:solidFill>
                  <a:srgbClr val="323333"/>
                </a:solidFill>
                <a:latin typeface="Arial"/>
                <a:ea typeface="Arial"/>
                <a:cs typeface="Arial"/>
                <a:sym typeface="Arial"/>
              </a:defRPr>
            </a:lvl1pPr>
          </a:lstStyle>
          <a:p>
            <a:pPr/>
            <a:r>
              <a:t>"Chronic wrongdoing . . . may in America, as elsewhere, ultimately require intervention by some civilized nation, and in the Western Hemisphere the adherence of the United States to the Monroe Doctrine may force the United States, however reluctantly, in flagrant cases of such wrongdoing or impotence, to the exercise of an international police power."</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8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8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81">
                                            <p:txEl>
                                              <p:pRg st="3" end="3"/>
                                            </p:txEl>
                                          </p:spTgt>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2" fill="hold">
                                  <p:stCondLst>
                                    <p:cond delay="0"/>
                                  </p:stCondLst>
                                  <p:iterate type="el" backwards="0">
                                    <p:tmAbs val="0"/>
                                  </p:iterate>
                                  <p:childTnLst>
                                    <p:set>
                                      <p:cBhvr>
                                        <p:cTn id="23" fill="hold"/>
                                        <p:tgtEl>
                                          <p:spTgt spid="18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3" fill="hold">
                                  <p:stCondLst>
                                    <p:cond delay="0"/>
                                  </p:stCondLst>
                                  <p:iterate type="el" backwards="0">
                                    <p:tmAbs val="0"/>
                                  </p:iterate>
                                  <p:childTnLst>
                                    <p:set>
                                      <p:cBhvr>
                                        <p:cTn id="27" fill="hold"/>
                                        <p:tgtEl>
                                          <p:spTgt spid="184"/>
                                        </p:tgtEl>
                                        <p:attrNameLst>
                                          <p:attrName>style.visibility</p:attrName>
                                        </p:attrNameLst>
                                      </p:cBhvr>
                                      <p:to>
                                        <p:strVal val="visible"/>
                                      </p:to>
                                    </p:set>
                                  </p:childTnLst>
                                </p:cTn>
                              </p:par>
                            </p:childTnLst>
                          </p:cTn>
                        </p:par>
                        <p:par>
                          <p:cTn id="28" fill="hold">
                            <p:stCondLst>
                              <p:cond delay="0"/>
                            </p:stCondLst>
                            <p:childTnLst>
                              <p:par>
                                <p:cTn id="29" presetClass="entr" nodeType="afterEffect" presetSubtype="0" presetID="1" grpId="4" fill="hold">
                                  <p:stCondLst>
                                    <p:cond delay="0"/>
                                  </p:stCondLst>
                                  <p:iterate type="el" backwards="0">
                                    <p:tmAbs val="0"/>
                                  </p:iterate>
                                  <p:childTnLst>
                                    <p:set>
                                      <p:cBhvr>
                                        <p:cTn id="30" fill="hold"/>
                                        <p:tgtEl>
                                          <p:spTgt spid="18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1" fill="hold">
                                  <p:stCondLst>
                                    <p:cond delay="0"/>
                                  </p:stCondLst>
                                  <p:iterate type="el" backwards="0">
                                    <p:tmAbs val="0"/>
                                  </p:iterate>
                                  <p:childTnLst>
                                    <p:set>
                                      <p:cBhvr>
                                        <p:cTn id="34" fill="hold"/>
                                        <p:tgtEl>
                                          <p:spTgt spid="181">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1" fill="hold">
                                  <p:stCondLst>
                                    <p:cond delay="0"/>
                                  </p:stCondLst>
                                  <p:iterate type="el" backwards="0">
                                    <p:tmAbs val="0"/>
                                  </p:iterate>
                                  <p:childTnLst>
                                    <p:set>
                                      <p:cBhvr>
                                        <p:cTn id="38" fill="hold"/>
                                        <p:tgtEl>
                                          <p:spTgt spid="181">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 fill="hold">
                                  <p:stCondLst>
                                    <p:cond delay="0"/>
                                  </p:stCondLst>
                                  <p:iterate type="el" backwards="0">
                                    <p:tmAbs val="0"/>
                                  </p:iterate>
                                  <p:childTnLst>
                                    <p:set>
                                      <p:cBhvr>
                                        <p:cTn id="42" fill="hold"/>
                                        <p:tgtEl>
                                          <p:spTgt spid="181">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xit" nodeType="clickEffect" presetSubtype="0" presetID="1" grpId="5" fill="hold">
                                  <p:stCondLst>
                                    <p:cond delay="0"/>
                                  </p:stCondLst>
                                  <p:iterate type="el" backwards="0">
                                    <p:tmAbs val="0"/>
                                  </p:iterate>
                                  <p:childTnLst>
                                    <p:set>
                                      <p:cBhvr>
                                        <p:cTn id="46" fill="hold">
                                          <p:stCondLst>
                                            <p:cond delay="0"/>
                                          </p:stCondLst>
                                        </p:cTn>
                                        <p:tgtEl>
                                          <p:spTgt spid="184"/>
                                        </p:tgtEl>
                                        <p:attrNameLst>
                                          <p:attrName>style.visibility</p:attrName>
                                        </p:attrNameLst>
                                      </p:cBhvr>
                                      <p:to>
                                        <p:strVal val="hidden"/>
                                      </p:to>
                                    </p:set>
                                  </p:childTnLst>
                                </p:cTn>
                              </p:par>
                            </p:childTnLst>
                          </p:cTn>
                        </p:par>
                        <p:par>
                          <p:cTn id="47" fill="hold">
                            <p:stCondLst>
                              <p:cond delay="0"/>
                            </p:stCondLst>
                            <p:childTnLst>
                              <p:par>
                                <p:cTn id="48" presetClass="exit" nodeType="afterEffect" presetSubtype="0" presetID="1" grpId="6" fill="hold">
                                  <p:stCondLst>
                                    <p:cond delay="0"/>
                                  </p:stCondLst>
                                  <p:iterate type="el" backwards="0">
                                    <p:tmAbs val="0"/>
                                  </p:iterate>
                                  <p:childTnLst>
                                    <p:set>
                                      <p:cBhvr>
                                        <p:cTn id="49" fill="hold">
                                          <p:stCondLst>
                                            <p:cond delay="0"/>
                                          </p:stCondLst>
                                        </p:cTn>
                                        <p:tgtEl>
                                          <p:spTgt spid="183"/>
                                        </p:tgtEl>
                                        <p:attrNameLst>
                                          <p:attrName>style.visibility</p:attrName>
                                        </p:attrNameLst>
                                      </p:cBhvr>
                                      <p:to>
                                        <p:strVal val="hidden"/>
                                      </p:to>
                                    </p:set>
                                  </p:childTnLst>
                                </p:cTn>
                              </p:par>
                            </p:childTnLst>
                          </p:cTn>
                        </p:par>
                        <p:par>
                          <p:cTn id="50" fill="hold">
                            <p:stCondLst>
                              <p:cond delay="0"/>
                            </p:stCondLst>
                            <p:childTnLst>
                              <p:par>
                                <p:cTn id="51" presetClass="exit" nodeType="afterEffect" presetSubtype="0" presetID="1" grpId="7" fill="hold">
                                  <p:stCondLst>
                                    <p:cond delay="0"/>
                                  </p:stCondLst>
                                  <p:iterate type="el" backwards="0">
                                    <p:tmAbs val="0"/>
                                  </p:iterate>
                                  <p:childTnLst>
                                    <p:set>
                                      <p:cBhvr>
                                        <p:cTn id="52" fill="hold">
                                          <p:stCondLst>
                                            <p:cond delay="0"/>
                                          </p:stCondLst>
                                        </p:cTn>
                                        <p:tgtEl>
                                          <p:spTgt spid="18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1" grpId="1"/>
      <p:bldP build="whole" bldLvl="1" animBg="1" rev="0" advAuto="0" spid="184" grpId="5"/>
      <p:bldP build="whole" bldLvl="1" animBg="1" rev="0" advAuto="0" spid="183" grpId="4"/>
      <p:bldP build="whole" bldLvl="1" animBg="1" rev="0" advAuto="0" spid="183" grpId="6"/>
      <p:bldP build="whole" bldLvl="1" animBg="1" rev="0" advAuto="0" spid="182" grpId="2"/>
      <p:bldP build="whole" bldLvl="1" animBg="1" rev="0" advAuto="0" spid="182" grpId="7"/>
      <p:bldP build="whole" bldLvl="1" animBg="1" rev="0" advAuto="0" spid="184" grpId="3"/>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Shape 186"/>
          <p:cNvSpPr/>
          <p:nvPr>
            <p:ph type="title"/>
          </p:nvPr>
        </p:nvSpPr>
        <p:spPr>
          <a:xfrm>
            <a:off x="939800" y="152400"/>
            <a:ext cx="11570742" cy="1624145"/>
          </a:xfrm>
          <a:prstGeom prst="rect">
            <a:avLst/>
          </a:prstGeom>
        </p:spPr>
        <p:txBody>
          <a:bodyPr/>
          <a:lstStyle>
            <a:lvl1pPr defTabSz="338327">
              <a:tabLst>
                <a:tab pos="1104900" algn="l"/>
              </a:tabLst>
              <a:defRPr sz="5032">
                <a:effectLst>
                  <a:outerShdw sx="100000" sy="100000" kx="0" ky="0" algn="b" rotWithShape="0" blurRad="18796" dist="18796" dir="2700000">
                    <a:srgbClr val="FFFFFF">
                      <a:alpha val="50000"/>
                    </a:srgbClr>
                  </a:outerShdw>
                </a:effectLst>
              </a:defRPr>
            </a:lvl1pPr>
          </a:lstStyle>
          <a:p>
            <a:pPr/>
            <a:r>
              <a:t>So…. How Was The War A Turning Point?</a:t>
            </a:r>
          </a:p>
        </p:txBody>
      </p:sp>
      <p:sp>
        <p:nvSpPr>
          <p:cNvPr id="187" name="Shape 187"/>
          <p:cNvSpPr/>
          <p:nvPr>
            <p:ph type="body" idx="1"/>
          </p:nvPr>
        </p:nvSpPr>
        <p:spPr>
          <a:xfrm>
            <a:off x="694266" y="1845733"/>
            <a:ext cx="12061810" cy="7907867"/>
          </a:xfrm>
          <a:prstGeom prst="rect">
            <a:avLst/>
          </a:prstGeom>
        </p:spPr>
        <p:txBody>
          <a:bodyPr/>
          <a:lstStyle/>
          <a:p>
            <a:pPr marL="382270" indent="-382270" defTabSz="320039">
              <a:spcBef>
                <a:spcPts val="3500"/>
              </a:spcBef>
              <a:buBlip>
                <a:blip r:embed="rId2"/>
              </a:buBlip>
              <a:defRPr sz="2800">
                <a:effectLst/>
              </a:defRPr>
            </a:pPr>
            <a:r>
              <a:t>Prior to the war:</a:t>
            </a:r>
          </a:p>
          <a:p>
            <a:pPr lvl="1" marL="764540" indent="-382270" defTabSz="320039">
              <a:spcBef>
                <a:spcPts val="3500"/>
              </a:spcBef>
              <a:buBlip>
                <a:blip r:embed="rId2"/>
              </a:buBlip>
              <a:defRPr sz="2800">
                <a:effectLst/>
              </a:defRPr>
            </a:pPr>
            <a:r>
              <a:t>US focused on promoting westward settlement until 1890s</a:t>
            </a:r>
          </a:p>
          <a:p>
            <a:pPr lvl="1" marL="764540" indent="-382270" defTabSz="320039">
              <a:spcBef>
                <a:spcPts val="3500"/>
              </a:spcBef>
              <a:buBlip>
                <a:blip r:embed="rId2"/>
              </a:buBlip>
              <a:defRPr sz="2800">
                <a:effectLst/>
              </a:defRPr>
            </a:pPr>
            <a:r>
              <a:t>Most interaction with foreign countries was for economic purposes - US did not acquire overseas territory in large numbers</a:t>
            </a:r>
          </a:p>
          <a:p>
            <a:pPr marL="382270" indent="-382270" defTabSz="320039">
              <a:spcBef>
                <a:spcPts val="3500"/>
              </a:spcBef>
              <a:buBlip>
                <a:blip r:embed="rId2"/>
              </a:buBlip>
              <a:defRPr sz="2800">
                <a:effectLst/>
              </a:defRPr>
            </a:pPr>
            <a:r>
              <a:t>After the war:</a:t>
            </a:r>
          </a:p>
          <a:p>
            <a:pPr lvl="1" marL="764540" indent="-382270" defTabSz="320039">
              <a:spcBef>
                <a:spcPts val="3500"/>
              </a:spcBef>
              <a:buBlip>
                <a:blip r:embed="rId2"/>
              </a:buBlip>
              <a:defRPr sz="2800">
                <a:effectLst/>
              </a:defRPr>
            </a:pPr>
            <a:r>
              <a:t>The focus shifted from westward settlement to overseas land acquisition (“closing” of the frontier, </a:t>
            </a:r>
            <a:r>
              <a:rPr u="sng"/>
              <a:t>The Influence of Sea Power Upon History</a:t>
            </a:r>
          </a:p>
          <a:p>
            <a:pPr lvl="1" marL="764540" indent="-382270" defTabSz="320039">
              <a:spcBef>
                <a:spcPts val="3500"/>
              </a:spcBef>
              <a:buBlip>
                <a:blip r:embed="rId2"/>
              </a:buBlip>
              <a:defRPr sz="2800">
                <a:effectLst/>
              </a:defRPr>
            </a:pPr>
            <a:r>
              <a:t>US gained significant territory - did not grant statehood to territories</a:t>
            </a:r>
          </a:p>
          <a:p>
            <a:pPr lvl="1" marL="764540" indent="-382270" defTabSz="320039">
              <a:spcBef>
                <a:spcPts val="3500"/>
              </a:spcBef>
              <a:buBlip>
                <a:blip r:embed="rId2"/>
              </a:buBlip>
              <a:defRPr sz="2800">
                <a:effectLst/>
              </a:defRPr>
            </a:pPr>
            <a:r>
              <a:t>Economic motives was no longer the only factor</a:t>
            </a:r>
          </a:p>
          <a:p>
            <a:pPr lvl="1" marL="764540" indent="-382270" defTabSz="320039">
              <a:spcBef>
                <a:spcPts val="3500"/>
              </a:spcBef>
              <a:buBlip>
                <a:blip r:embed="rId2"/>
              </a:buBlip>
              <a:defRPr sz="2800">
                <a:effectLst/>
              </a:defRPr>
            </a:pPr>
            <a:r>
              <a:t>Debates between Anti-Imperialists and Imperialists</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8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8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8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8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87">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187">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187">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7"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Shape 189"/>
          <p:cNvSpPr/>
          <p:nvPr>
            <p:ph type="title"/>
          </p:nvPr>
        </p:nvSpPr>
        <p:spPr>
          <a:xfrm>
            <a:off x="939800" y="152400"/>
            <a:ext cx="11570742" cy="1624145"/>
          </a:xfrm>
          <a:prstGeom prst="rect">
            <a:avLst/>
          </a:prstGeom>
        </p:spPr>
        <p:txBody>
          <a:bodyPr/>
          <a:lstStyle>
            <a:lvl1pPr>
              <a:tabLst>
                <a:tab pos="1485900" algn="l"/>
              </a:tabLst>
            </a:lvl1pPr>
          </a:lstStyle>
          <a:p>
            <a:pPr/>
            <a:r>
              <a:t>Test Tips</a:t>
            </a:r>
          </a:p>
        </p:txBody>
      </p:sp>
      <p:sp>
        <p:nvSpPr>
          <p:cNvPr id="190" name="Shape 190"/>
          <p:cNvSpPr/>
          <p:nvPr>
            <p:ph type="body" idx="1"/>
          </p:nvPr>
        </p:nvSpPr>
        <p:spPr>
          <a:xfrm>
            <a:off x="694266" y="1845733"/>
            <a:ext cx="12061810" cy="7907867"/>
          </a:xfrm>
          <a:prstGeom prst="rect">
            <a:avLst/>
          </a:prstGeom>
        </p:spPr>
        <p:txBody>
          <a:bodyPr/>
          <a:lstStyle/>
          <a:p>
            <a:pPr>
              <a:buBlip>
                <a:blip r:embed="rId2"/>
              </a:buBlip>
              <a:defRPr>
                <a:effectLst/>
              </a:defRPr>
            </a:pPr>
            <a:r>
              <a:t>Multiple-Choice and Short Answer:</a:t>
            </a:r>
          </a:p>
          <a:p>
            <a:pPr lvl="1">
              <a:buBlip>
                <a:blip r:embed="rId2"/>
              </a:buBlip>
              <a:defRPr>
                <a:effectLst/>
              </a:defRPr>
            </a:pPr>
            <a:r>
              <a:t>Reasons for and against US expansion overseas (</a:t>
            </a:r>
            <a:r>
              <a:rPr b="1" i="1" u="sng"/>
              <a:t>SCREAMS</a:t>
            </a:r>
            <a:r>
              <a:t> Short Answer to me)</a:t>
            </a:r>
          </a:p>
          <a:p>
            <a:pPr>
              <a:buBlip>
                <a:blip r:embed="rId2"/>
              </a:buBlip>
              <a:defRPr>
                <a:effectLst/>
              </a:defRPr>
            </a:pPr>
            <a:r>
              <a:t>Essays:</a:t>
            </a:r>
          </a:p>
          <a:p>
            <a:pPr lvl="1">
              <a:buBlip>
                <a:blip r:embed="rId2"/>
              </a:buBlip>
              <a:defRPr>
                <a:effectLst/>
              </a:defRPr>
            </a:pPr>
            <a:r>
              <a:t>Analyzing the war as a turning point</a:t>
            </a:r>
          </a:p>
          <a:p>
            <a:pPr lvl="1">
              <a:buBlip>
                <a:blip r:embed="rId2"/>
              </a:buBlip>
              <a:defRPr>
                <a:effectLst/>
              </a:defRPr>
            </a:pPr>
            <a:r>
              <a:t>Comparing and contrasting arguments for and against expansion</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9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9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9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90">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0"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Shape 192"/>
          <p:cNvSpPr/>
          <p:nvPr>
            <p:ph type="title"/>
          </p:nvPr>
        </p:nvSpPr>
        <p:spPr>
          <a:prstGeom prst="rect">
            <a:avLst/>
          </a:prstGeom>
        </p:spPr>
        <p:txBody>
          <a:bodyPr/>
          <a:lstStyle>
            <a:lvl1pPr>
              <a:tabLst>
                <a:tab pos="1485900" algn="l"/>
              </a:tabLst>
            </a:lvl1pPr>
          </a:lstStyle>
          <a:p>
            <a:pPr/>
            <a:r>
              <a:t>Thanks For Watching!</a:t>
            </a:r>
          </a:p>
        </p:txBody>
      </p:sp>
      <p:sp>
        <p:nvSpPr>
          <p:cNvPr id="193" name="Shape 193"/>
          <p:cNvSpPr/>
          <p:nvPr>
            <p:ph type="body" sz="half" idx="1"/>
          </p:nvPr>
        </p:nvSpPr>
        <p:spPr>
          <a:prstGeom prst="rect">
            <a:avLst/>
          </a:prstGeom>
        </p:spPr>
        <p:txBody>
          <a:bodyPr/>
          <a:lstStyle/>
          <a:p>
            <a:pPr>
              <a:buBlip>
                <a:blip r:embed="rId2"/>
              </a:buBlip>
              <a:defRPr>
                <a:effectLst/>
              </a:defRPr>
            </a:pPr>
            <a:r>
              <a:t>Check out the playlist on Turning Points</a:t>
            </a:r>
          </a:p>
          <a:p>
            <a:pPr>
              <a:buBlip>
                <a:blip r:embed="rId2"/>
              </a:buBlip>
              <a:defRPr>
                <a:effectLst/>
              </a:defRPr>
            </a:pPr>
            <a:r>
              <a:t>Best of luck in May!</a:t>
            </a:r>
          </a:p>
        </p:txBody>
      </p:sp>
      <p:pic>
        <p:nvPicPr>
          <p:cNvPr id="194" name="pasted-image.tiff"/>
          <p:cNvPicPr>
            <a:picLocks noChangeAspect="1"/>
          </p:cNvPicPr>
          <p:nvPr/>
        </p:nvPicPr>
        <p:blipFill>
          <a:blip r:embed="rId3">
            <a:extLst/>
          </a:blip>
          <a:stretch>
            <a:fillRect/>
          </a:stretch>
        </p:blipFill>
        <p:spPr>
          <a:xfrm>
            <a:off x="6730786" y="3461101"/>
            <a:ext cx="5436028" cy="4406198"/>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194"/>
                                        </p:tgtEl>
                                        <p:attrNameLst>
                                          <p:attrName>style.visibility</p:attrName>
                                        </p:attrNameLst>
                                      </p:cBhvr>
                                      <p:to>
                                        <p:strVal val="visible"/>
                                      </p:to>
                                    </p:set>
                                  </p:childTnLst>
                                </p:cTn>
                              </p:par>
                            </p:childTnLst>
                          </p:cTn>
                        </p:par>
                        <p:par>
                          <p:cTn id="7" fill="hold">
                            <p:stCondLst>
                              <p:cond delay="0"/>
                            </p:stCondLst>
                            <p:childTnLst>
                              <p:par>
                                <p:cTn id="8" presetClass="exit" nodeType="afterEffect" presetSubtype="0" presetID="1" grpId="2" fill="hold">
                                  <p:stCondLst>
                                    <p:cond delay="0"/>
                                  </p:stCondLst>
                                  <p:iterate type="el" backwards="0">
                                    <p:tmAbs val="0"/>
                                  </p:iterate>
                                  <p:childTnLst>
                                    <p:set>
                                      <p:cBhvr>
                                        <p:cTn id="9" fill="hold">
                                          <p:stCondLst>
                                            <p:cond delay="0"/>
                                          </p:stCondLst>
                                        </p:cTn>
                                        <p:tgtEl>
                                          <p:spTgt spid="19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4" grpId="1"/>
      <p:bldP build="whole" bldLvl="1" animBg="1" rev="0" advAuto="0" spid="194" grpId="2"/>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title"/>
          </p:nvPr>
        </p:nvSpPr>
        <p:spPr>
          <a:xfrm>
            <a:off x="939800" y="152400"/>
            <a:ext cx="11570742" cy="1624145"/>
          </a:xfrm>
          <a:prstGeom prst="rect">
            <a:avLst/>
          </a:prstGeom>
        </p:spPr>
        <p:txBody>
          <a:bodyPr/>
          <a:lstStyle>
            <a:lvl1pPr>
              <a:tabLst>
                <a:tab pos="1485900" algn="l"/>
              </a:tabLst>
            </a:lvl1pPr>
          </a:lstStyle>
          <a:p>
            <a:pPr/>
            <a:r>
              <a:t>The Spanish-American War</a:t>
            </a:r>
          </a:p>
        </p:txBody>
      </p:sp>
      <p:sp>
        <p:nvSpPr>
          <p:cNvPr id="141" name="Shape 141"/>
          <p:cNvSpPr/>
          <p:nvPr>
            <p:ph type="body" idx="1"/>
          </p:nvPr>
        </p:nvSpPr>
        <p:spPr>
          <a:xfrm>
            <a:off x="694266" y="1574800"/>
            <a:ext cx="12061810" cy="8178800"/>
          </a:xfrm>
          <a:prstGeom prst="rect">
            <a:avLst/>
          </a:prstGeom>
        </p:spPr>
        <p:txBody>
          <a:bodyPr/>
          <a:lstStyle/>
          <a:p>
            <a:pPr marL="371347" indent="-371347" defTabSz="310895">
              <a:spcBef>
                <a:spcPts val="3400"/>
              </a:spcBef>
              <a:buBlip>
                <a:blip r:embed="rId2"/>
              </a:buBlip>
              <a:defRPr sz="2720">
                <a:effectLst/>
              </a:defRPr>
            </a:pPr>
            <a:r>
              <a:t>What was it?</a:t>
            </a:r>
          </a:p>
          <a:p>
            <a:pPr lvl="1" marL="742695" indent="-371347" defTabSz="310895">
              <a:spcBef>
                <a:spcPts val="3400"/>
              </a:spcBef>
              <a:buBlip>
                <a:blip r:embed="rId2"/>
              </a:buBlip>
              <a:defRPr sz="2720">
                <a:effectLst/>
              </a:defRPr>
            </a:pPr>
            <a:r>
              <a:t>War between Spain and America, from April - August, 1898</a:t>
            </a:r>
          </a:p>
          <a:p>
            <a:pPr marL="371347" indent="-371347" defTabSz="310895">
              <a:spcBef>
                <a:spcPts val="3400"/>
              </a:spcBef>
              <a:buBlip>
                <a:blip r:embed="rId2"/>
              </a:buBlip>
              <a:defRPr sz="2720">
                <a:effectLst/>
              </a:defRPr>
            </a:pPr>
            <a:r>
              <a:t>Where did fighting occur?</a:t>
            </a:r>
          </a:p>
          <a:p>
            <a:pPr lvl="1" marL="742695" indent="-371347" defTabSz="310895">
              <a:spcBef>
                <a:spcPts val="3400"/>
              </a:spcBef>
              <a:buBlip>
                <a:blip r:embed="rId2"/>
              </a:buBlip>
              <a:defRPr sz="2720">
                <a:effectLst/>
              </a:defRPr>
            </a:pPr>
            <a:r>
              <a:t>Caribbean (Cuba) and Asia (Philippines)</a:t>
            </a:r>
          </a:p>
          <a:p>
            <a:pPr marL="371347" indent="-371347" defTabSz="310895">
              <a:spcBef>
                <a:spcPts val="3400"/>
              </a:spcBef>
              <a:buBlip>
                <a:blip r:embed="rId2"/>
              </a:buBlip>
              <a:defRPr sz="2720">
                <a:effectLst/>
              </a:defRPr>
            </a:pPr>
            <a:r>
              <a:t>What were causes of the war?</a:t>
            </a:r>
          </a:p>
          <a:p>
            <a:pPr lvl="1" marL="742695" indent="-371347" defTabSz="310895">
              <a:spcBef>
                <a:spcPts val="3400"/>
              </a:spcBef>
              <a:buBlip>
                <a:blip r:embed="rId2"/>
              </a:buBlip>
              <a:defRPr sz="2720">
                <a:effectLst/>
              </a:defRPr>
            </a:pPr>
            <a:r>
              <a:t>De Lome letter, Yellow Journalism, USS Maine</a:t>
            </a:r>
          </a:p>
          <a:p>
            <a:pPr marL="371347" indent="-371347" defTabSz="310895">
              <a:spcBef>
                <a:spcPts val="3400"/>
              </a:spcBef>
              <a:buBlip>
                <a:blip r:embed="rId2"/>
              </a:buBlip>
              <a:defRPr sz="2720">
                <a:effectLst/>
              </a:defRPr>
            </a:pPr>
            <a:r>
              <a:t>Who won the war?</a:t>
            </a:r>
          </a:p>
          <a:p>
            <a:pPr lvl="1" marL="742695" indent="-371347" defTabSz="310895">
              <a:spcBef>
                <a:spcPts val="3400"/>
              </a:spcBef>
              <a:buBlip>
                <a:blip r:embed="rId2"/>
              </a:buBlip>
              <a:defRPr sz="2720">
                <a:effectLst/>
              </a:defRPr>
            </a:pPr>
            <a:r>
              <a:t>US</a:t>
            </a:r>
          </a:p>
          <a:p>
            <a:pPr marL="371347" indent="-371347" defTabSz="310895">
              <a:spcBef>
                <a:spcPts val="3400"/>
              </a:spcBef>
              <a:buBlip>
                <a:blip r:embed="rId2"/>
              </a:buBlip>
              <a:defRPr sz="2720">
                <a:effectLst/>
              </a:defRPr>
            </a:pPr>
            <a:r>
              <a:t>What did the US gain?</a:t>
            </a:r>
          </a:p>
          <a:p>
            <a:pPr lvl="1" marL="742695" indent="-371347" defTabSz="310895">
              <a:spcBef>
                <a:spcPts val="3400"/>
              </a:spcBef>
              <a:buBlip>
                <a:blip r:embed="rId2"/>
              </a:buBlip>
              <a:defRPr sz="2720">
                <a:effectLst/>
              </a:defRPr>
            </a:pPr>
            <a:r>
              <a:t>Philippines, Cuba, Guam, and Puerto Rico</a:t>
            </a:r>
          </a:p>
        </p:txBody>
      </p:sp>
      <p:pic>
        <p:nvPicPr>
          <p:cNvPr id="142" name="pasted-image.tiff"/>
          <p:cNvPicPr>
            <a:picLocks noChangeAspect="1"/>
          </p:cNvPicPr>
          <p:nvPr/>
        </p:nvPicPr>
        <p:blipFill>
          <a:blip r:embed="rId3">
            <a:extLst/>
          </a:blip>
          <a:stretch>
            <a:fillRect/>
          </a:stretch>
        </p:blipFill>
        <p:spPr>
          <a:xfrm>
            <a:off x="7569200" y="1386416"/>
            <a:ext cx="5080000" cy="4000501"/>
          </a:xfrm>
          <a:prstGeom prst="rect">
            <a:avLst/>
          </a:prstGeom>
          <a:ln w="12700">
            <a:miter lim="400000"/>
          </a:ln>
        </p:spPr>
      </p:pic>
      <p:pic>
        <p:nvPicPr>
          <p:cNvPr id="143" name="pasted-image.tiff"/>
          <p:cNvPicPr>
            <a:picLocks noChangeAspect="1"/>
          </p:cNvPicPr>
          <p:nvPr/>
        </p:nvPicPr>
        <p:blipFill>
          <a:blip r:embed="rId4">
            <a:extLst/>
          </a:blip>
          <a:stretch>
            <a:fillRect/>
          </a:stretch>
        </p:blipFill>
        <p:spPr>
          <a:xfrm>
            <a:off x="8052396" y="6235700"/>
            <a:ext cx="4537538" cy="3495131"/>
          </a:xfrm>
          <a:prstGeom prst="rect">
            <a:avLst/>
          </a:prstGeom>
          <a:ln w="12700">
            <a:miter lim="400000"/>
          </a:ln>
        </p:spPr>
      </p:pic>
      <p:pic>
        <p:nvPicPr>
          <p:cNvPr id="144" name="pasted-image.tiff"/>
          <p:cNvPicPr>
            <a:picLocks noChangeAspect="1"/>
          </p:cNvPicPr>
          <p:nvPr/>
        </p:nvPicPr>
        <p:blipFill>
          <a:blip r:embed="rId5">
            <a:extLst/>
          </a:blip>
          <a:stretch>
            <a:fillRect/>
          </a:stretch>
        </p:blipFill>
        <p:spPr>
          <a:xfrm>
            <a:off x="1363059" y="293415"/>
            <a:ext cx="4312023" cy="3495131"/>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4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4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4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41">
                                            <p:txEl>
                                              <p:pRg st="3" end="3"/>
                                            </p:txEl>
                                          </p:spTgt>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2" fill="hold">
                                  <p:stCondLst>
                                    <p:cond delay="0"/>
                                  </p:stCondLst>
                                  <p:iterate type="el" backwards="0">
                                    <p:tmAbs val="0"/>
                                  </p:iterate>
                                  <p:childTnLst>
                                    <p:set>
                                      <p:cBhvr>
                                        <p:cTn id="23" fill="hold"/>
                                        <p:tgtEl>
                                          <p:spTgt spid="143"/>
                                        </p:tgtEl>
                                        <p:attrNameLst>
                                          <p:attrName>style.visibility</p:attrName>
                                        </p:attrNameLst>
                                      </p:cBhvr>
                                      <p:to>
                                        <p:strVal val="visible"/>
                                      </p:to>
                                    </p:set>
                                  </p:childTnLst>
                                </p:cTn>
                              </p:par>
                            </p:childTnLst>
                          </p:cTn>
                        </p:par>
                        <p:par>
                          <p:cTn id="24" fill="hold">
                            <p:stCondLst>
                              <p:cond delay="0"/>
                            </p:stCondLst>
                            <p:childTnLst>
                              <p:par>
                                <p:cTn id="25" presetClass="entr" nodeType="afterEffect" presetSubtype="0" presetID="1" grpId="3" fill="hold">
                                  <p:stCondLst>
                                    <p:cond delay="0"/>
                                  </p:stCondLst>
                                  <p:iterate type="el" backwards="0">
                                    <p:tmAbs val="0"/>
                                  </p:iterate>
                                  <p:childTnLst>
                                    <p:set>
                                      <p:cBhvr>
                                        <p:cTn id="26" fill="hold"/>
                                        <p:tgtEl>
                                          <p:spTgt spid="1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1" fill="hold">
                                  <p:stCondLst>
                                    <p:cond delay="0"/>
                                  </p:stCondLst>
                                  <p:iterate type="el" backwards="0">
                                    <p:tmAbs val="0"/>
                                  </p:iterate>
                                  <p:childTnLst>
                                    <p:set>
                                      <p:cBhvr>
                                        <p:cTn id="30" fill="hold"/>
                                        <p:tgtEl>
                                          <p:spTgt spid="141">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1" fill="hold">
                                  <p:stCondLst>
                                    <p:cond delay="0"/>
                                  </p:stCondLst>
                                  <p:iterate type="el" backwards="0">
                                    <p:tmAbs val="0"/>
                                  </p:iterate>
                                  <p:childTnLst>
                                    <p:set>
                                      <p:cBhvr>
                                        <p:cTn id="34" fill="hold"/>
                                        <p:tgtEl>
                                          <p:spTgt spid="141">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4" fill="hold">
                                  <p:stCondLst>
                                    <p:cond delay="0"/>
                                  </p:stCondLst>
                                  <p:iterate type="el" backwards="0">
                                    <p:tmAbs val="0"/>
                                  </p:iterate>
                                  <p:childTnLst>
                                    <p:set>
                                      <p:cBhvr>
                                        <p:cTn id="38" fill="hold"/>
                                        <p:tgtEl>
                                          <p:spTgt spid="1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 fill="hold">
                                  <p:stCondLst>
                                    <p:cond delay="0"/>
                                  </p:stCondLst>
                                  <p:iterate type="el" backwards="0">
                                    <p:tmAbs val="0"/>
                                  </p:iterate>
                                  <p:childTnLst>
                                    <p:set>
                                      <p:cBhvr>
                                        <p:cTn id="42" fill="hold"/>
                                        <p:tgtEl>
                                          <p:spTgt spid="141">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 fill="hold">
                                  <p:stCondLst>
                                    <p:cond delay="0"/>
                                  </p:stCondLst>
                                  <p:iterate type="el" backwards="0">
                                    <p:tmAbs val="0"/>
                                  </p:iterate>
                                  <p:childTnLst>
                                    <p:set>
                                      <p:cBhvr>
                                        <p:cTn id="46" fill="hold"/>
                                        <p:tgtEl>
                                          <p:spTgt spid="141">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1" fill="hold">
                                  <p:stCondLst>
                                    <p:cond delay="0"/>
                                  </p:stCondLst>
                                  <p:iterate type="el" backwards="0">
                                    <p:tmAbs val="0"/>
                                  </p:iterate>
                                  <p:childTnLst>
                                    <p:set>
                                      <p:cBhvr>
                                        <p:cTn id="50" fill="hold"/>
                                        <p:tgtEl>
                                          <p:spTgt spid="141">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0" presetID="1" grpId="1" fill="hold">
                                  <p:stCondLst>
                                    <p:cond delay="0"/>
                                  </p:stCondLst>
                                  <p:iterate type="el" backwards="0">
                                    <p:tmAbs val="0"/>
                                  </p:iterate>
                                  <p:childTnLst>
                                    <p:set>
                                      <p:cBhvr>
                                        <p:cTn id="54" fill="hold"/>
                                        <p:tgtEl>
                                          <p:spTgt spid="141">
                                            <p:txEl>
                                              <p:pRg st="9" end="9"/>
                                            </p:txEl>
                                          </p:spTgt>
                                        </p:tgtEl>
                                        <p:attrNameLst>
                                          <p:attrName>style.visibility</p:attrName>
                                        </p:attrNameLst>
                                      </p:cBhvr>
                                      <p:to>
                                        <p:strVal val="visible"/>
                                      </p:to>
                                    </p:set>
                                  </p:childTnLst>
                                </p:cTn>
                              </p:par>
                            </p:childTnLst>
                          </p:cTn>
                        </p:par>
                        <p:par>
                          <p:cTn id="55" fill="hold">
                            <p:stCondLst>
                              <p:cond delay="0"/>
                            </p:stCondLst>
                            <p:childTnLst>
                              <p:par>
                                <p:cTn id="56" presetClass="exit" nodeType="afterEffect" presetSubtype="0" presetID="1" grpId="5" fill="hold">
                                  <p:stCondLst>
                                    <p:cond delay="0"/>
                                  </p:stCondLst>
                                  <p:iterate type="el" backwards="0">
                                    <p:tmAbs val="0"/>
                                  </p:iterate>
                                  <p:childTnLst>
                                    <p:set>
                                      <p:cBhvr>
                                        <p:cTn id="57" fill="hold">
                                          <p:stCondLst>
                                            <p:cond delay="0"/>
                                          </p:stCondLst>
                                        </p:cTn>
                                        <p:tgtEl>
                                          <p:spTgt spid="142"/>
                                        </p:tgtEl>
                                        <p:attrNameLst>
                                          <p:attrName>style.visibility</p:attrName>
                                        </p:attrNameLst>
                                      </p:cBhvr>
                                      <p:to>
                                        <p:strVal val="hidden"/>
                                      </p:to>
                                    </p:set>
                                  </p:childTnLst>
                                </p:cTn>
                              </p:par>
                            </p:childTnLst>
                          </p:cTn>
                        </p:par>
                        <p:par>
                          <p:cTn id="58" fill="hold">
                            <p:stCondLst>
                              <p:cond delay="0"/>
                            </p:stCondLst>
                            <p:childTnLst>
                              <p:par>
                                <p:cTn id="59" presetClass="exit" nodeType="afterEffect" presetSubtype="0" presetID="1" grpId="6" fill="hold">
                                  <p:stCondLst>
                                    <p:cond delay="0"/>
                                  </p:stCondLst>
                                  <p:iterate type="el" backwards="0">
                                    <p:tmAbs val="0"/>
                                  </p:iterate>
                                  <p:childTnLst>
                                    <p:set>
                                      <p:cBhvr>
                                        <p:cTn id="60" fill="hold">
                                          <p:stCondLst>
                                            <p:cond delay="0"/>
                                          </p:stCondLst>
                                        </p:cTn>
                                        <p:tgtEl>
                                          <p:spTgt spid="14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4" grpId="3"/>
      <p:bldP build="whole" bldLvl="1" animBg="1" rev="0" advAuto="0" spid="142" grpId="5"/>
      <p:bldP build="whole" bldLvl="1" animBg="1" rev="0" advAuto="0" spid="143" grpId="2"/>
      <p:bldP build="p" bldLvl="5" animBg="1" rev="0" advAuto="0" spid="141" grpId="1"/>
      <p:bldP build="whole" bldLvl="1" animBg="1" rev="0" advAuto="0" spid="144" grpId="6"/>
      <p:bldP build="whole" bldLvl="1" animBg="1" rev="0" advAuto="0" spid="142" grpId="4"/>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ph type="title"/>
          </p:nvPr>
        </p:nvSpPr>
        <p:spPr>
          <a:xfrm>
            <a:off x="939800" y="152400"/>
            <a:ext cx="11570742" cy="1624145"/>
          </a:xfrm>
          <a:prstGeom prst="rect">
            <a:avLst/>
          </a:prstGeom>
        </p:spPr>
        <p:txBody>
          <a:bodyPr/>
          <a:lstStyle>
            <a:lvl1pPr>
              <a:tabLst>
                <a:tab pos="1485900" algn="l"/>
              </a:tabLst>
            </a:lvl1pPr>
          </a:lstStyle>
          <a:p>
            <a:pPr/>
            <a:r>
              <a:t>The US Before The War</a:t>
            </a:r>
          </a:p>
        </p:txBody>
      </p:sp>
      <p:sp>
        <p:nvSpPr>
          <p:cNvPr id="147" name="Shape 147"/>
          <p:cNvSpPr/>
          <p:nvPr>
            <p:ph type="body" idx="1"/>
          </p:nvPr>
        </p:nvSpPr>
        <p:spPr>
          <a:xfrm>
            <a:off x="694266" y="1845733"/>
            <a:ext cx="12061810" cy="7907867"/>
          </a:xfrm>
          <a:prstGeom prst="rect">
            <a:avLst/>
          </a:prstGeom>
        </p:spPr>
        <p:txBody>
          <a:bodyPr/>
          <a:lstStyle/>
          <a:p>
            <a:pPr marL="447801" indent="-447801" defTabSz="374904">
              <a:spcBef>
                <a:spcPts val="4100"/>
              </a:spcBef>
              <a:buBlip>
                <a:blip r:embed="rId2"/>
              </a:buBlip>
              <a:defRPr sz="3280">
                <a:effectLst/>
              </a:defRPr>
            </a:pPr>
            <a:r>
              <a:t>Manifest Destiny was complete in the 1850s</a:t>
            </a:r>
          </a:p>
          <a:p>
            <a:pPr lvl="1" marL="895603" indent="-447801" defTabSz="374904">
              <a:spcBef>
                <a:spcPts val="4100"/>
              </a:spcBef>
              <a:buBlip>
                <a:blip r:embed="rId2"/>
              </a:buBlip>
              <a:defRPr sz="3280">
                <a:effectLst/>
              </a:defRPr>
            </a:pPr>
            <a:r>
              <a:t>After the Civil War, the US government encouraged westward settlement</a:t>
            </a:r>
          </a:p>
          <a:p>
            <a:pPr lvl="2" marL="1343405" indent="-447801" defTabSz="374904">
              <a:spcBef>
                <a:spcPts val="4100"/>
              </a:spcBef>
              <a:buBlip>
                <a:blip r:embed="rId2"/>
              </a:buBlip>
              <a:defRPr sz="3280">
                <a:effectLst/>
              </a:defRPr>
            </a:pPr>
            <a:r>
              <a:t>Homestead Act, subsidies to RRs</a:t>
            </a:r>
          </a:p>
          <a:p>
            <a:pPr marL="447801" indent="-447801" defTabSz="374904">
              <a:spcBef>
                <a:spcPts val="4100"/>
              </a:spcBef>
              <a:buBlip>
                <a:blip r:embed="rId2"/>
              </a:buBlip>
              <a:defRPr sz="3280">
                <a:effectLst/>
              </a:defRPr>
            </a:pPr>
            <a:r>
              <a:t>In the 1890s, the frontier was perceived to be “closed”</a:t>
            </a:r>
          </a:p>
          <a:p>
            <a:pPr marL="447801" indent="-447801" defTabSz="374904">
              <a:spcBef>
                <a:spcPts val="4100"/>
              </a:spcBef>
              <a:buBlip>
                <a:blip r:embed="rId2"/>
              </a:buBlip>
              <a:defRPr sz="3280">
                <a:effectLst/>
              </a:defRPr>
            </a:pPr>
            <a:r>
              <a:t>1890 - </a:t>
            </a:r>
            <a:r>
              <a:rPr u="sng"/>
              <a:t>The Influence of Sea Power Upon History</a:t>
            </a:r>
          </a:p>
          <a:p>
            <a:pPr lvl="1" marL="895603" indent="-447801" defTabSz="374904">
              <a:spcBef>
                <a:spcPts val="4100"/>
              </a:spcBef>
              <a:buBlip>
                <a:blip r:embed="rId2"/>
              </a:buBlip>
              <a:defRPr sz="3280">
                <a:effectLst/>
              </a:defRPr>
            </a:pPr>
            <a:r>
              <a:t>Alfred T. Mahan</a:t>
            </a:r>
          </a:p>
          <a:p>
            <a:pPr lvl="1" marL="895603" indent="-447801" defTabSz="374904">
              <a:spcBef>
                <a:spcPts val="4100"/>
              </a:spcBef>
              <a:buBlip>
                <a:blip r:embed="rId2"/>
              </a:buBlip>
              <a:defRPr sz="3280">
                <a:effectLst/>
              </a:defRPr>
            </a:pPr>
            <a:r>
              <a:t>Argued that a naval power was important for world dominance</a:t>
            </a:r>
          </a:p>
        </p:txBody>
      </p:sp>
      <p:pic>
        <p:nvPicPr>
          <p:cNvPr id="148" name="pasted-image.png"/>
          <p:cNvPicPr>
            <a:picLocks noChangeAspect="1"/>
          </p:cNvPicPr>
          <p:nvPr/>
        </p:nvPicPr>
        <p:blipFill>
          <a:blip r:embed="rId3">
            <a:extLst/>
          </a:blip>
          <a:stretch>
            <a:fillRect/>
          </a:stretch>
        </p:blipFill>
        <p:spPr>
          <a:xfrm>
            <a:off x="7785100" y="651933"/>
            <a:ext cx="4445000" cy="3200401"/>
          </a:xfrm>
          <a:prstGeom prst="rect">
            <a:avLst/>
          </a:prstGeom>
          <a:ln w="12700">
            <a:miter lim="400000"/>
          </a:ln>
        </p:spPr>
      </p:pic>
      <p:pic>
        <p:nvPicPr>
          <p:cNvPr id="149" name="pasted-image.tiff"/>
          <p:cNvPicPr>
            <a:picLocks noChangeAspect="1"/>
          </p:cNvPicPr>
          <p:nvPr/>
        </p:nvPicPr>
        <p:blipFill>
          <a:blip r:embed="rId4">
            <a:extLst/>
          </a:blip>
          <a:stretch>
            <a:fillRect/>
          </a:stretch>
        </p:blipFill>
        <p:spPr>
          <a:xfrm>
            <a:off x="2108200" y="1054100"/>
            <a:ext cx="2540000" cy="3022600"/>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4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4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47">
                                            <p:txEl>
                                              <p:pRg st="2" end="2"/>
                                            </p:txEl>
                                          </p:spTgt>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2" fill="hold">
                                  <p:stCondLst>
                                    <p:cond delay="0"/>
                                  </p:stCondLst>
                                  <p:iterate type="el" backwards="0">
                                    <p:tmAbs val="0"/>
                                  </p:iterate>
                                  <p:childTnLst>
                                    <p:set>
                                      <p:cBhvr>
                                        <p:cTn id="19" fill="hold"/>
                                        <p:tgtEl>
                                          <p:spTgt spid="14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1" fill="hold">
                                  <p:stCondLst>
                                    <p:cond delay="0"/>
                                  </p:stCondLst>
                                  <p:iterate type="el" backwards="0">
                                    <p:tmAbs val="0"/>
                                  </p:iterate>
                                  <p:childTnLst>
                                    <p:set>
                                      <p:cBhvr>
                                        <p:cTn id="23" fill="hold"/>
                                        <p:tgtEl>
                                          <p:spTgt spid="147">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1" fill="hold">
                                  <p:stCondLst>
                                    <p:cond delay="0"/>
                                  </p:stCondLst>
                                  <p:iterate type="el" backwards="0">
                                    <p:tmAbs val="0"/>
                                  </p:iterate>
                                  <p:childTnLst>
                                    <p:set>
                                      <p:cBhvr>
                                        <p:cTn id="27" fill="hold"/>
                                        <p:tgtEl>
                                          <p:spTgt spid="147">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1" fill="hold">
                                  <p:stCondLst>
                                    <p:cond delay="0"/>
                                  </p:stCondLst>
                                  <p:iterate type="el" backwards="0">
                                    <p:tmAbs val="0"/>
                                  </p:iterate>
                                  <p:childTnLst>
                                    <p:set>
                                      <p:cBhvr>
                                        <p:cTn id="31" fill="hold"/>
                                        <p:tgtEl>
                                          <p:spTgt spid="147">
                                            <p:txEl>
                                              <p:pRg st="5" end="5"/>
                                            </p:txEl>
                                          </p:spTgt>
                                        </p:tgtEl>
                                        <p:attrNameLst>
                                          <p:attrName>style.visibility</p:attrName>
                                        </p:attrNameLst>
                                      </p:cBhvr>
                                      <p:to>
                                        <p:strVal val="visible"/>
                                      </p:to>
                                    </p:set>
                                  </p:childTnLst>
                                </p:cTn>
                              </p:par>
                            </p:childTnLst>
                          </p:cTn>
                        </p:par>
                        <p:par>
                          <p:cTn id="32" fill="hold">
                            <p:stCondLst>
                              <p:cond delay="0"/>
                            </p:stCondLst>
                            <p:childTnLst>
                              <p:par>
                                <p:cTn id="33" presetClass="entr" nodeType="afterEffect" presetSubtype="0" presetID="1" grpId="3" fill="hold">
                                  <p:stCondLst>
                                    <p:cond delay="0"/>
                                  </p:stCondLst>
                                  <p:iterate type="el" backwards="0">
                                    <p:tmAbs val="0"/>
                                  </p:iterate>
                                  <p:childTnLst>
                                    <p:set>
                                      <p:cBhvr>
                                        <p:cTn id="34" fill="hold"/>
                                        <p:tgtEl>
                                          <p:spTgt spid="1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1" fill="hold">
                                  <p:stCondLst>
                                    <p:cond delay="0"/>
                                  </p:stCondLst>
                                  <p:iterate type="el" backwards="0">
                                    <p:tmAbs val="0"/>
                                  </p:iterate>
                                  <p:childTnLst>
                                    <p:set>
                                      <p:cBhvr>
                                        <p:cTn id="38" fill="hold"/>
                                        <p:tgtEl>
                                          <p:spTgt spid="147">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xit" nodeType="clickEffect" presetSubtype="0" presetID="1" grpId="4" fill="hold">
                                  <p:stCondLst>
                                    <p:cond delay="0"/>
                                  </p:stCondLst>
                                  <p:iterate type="el" backwards="0">
                                    <p:tmAbs val="0"/>
                                  </p:iterate>
                                  <p:childTnLst>
                                    <p:set>
                                      <p:cBhvr>
                                        <p:cTn id="42" fill="hold">
                                          <p:stCondLst>
                                            <p:cond delay="0"/>
                                          </p:stCondLst>
                                        </p:cTn>
                                        <p:tgtEl>
                                          <p:spTgt spid="149"/>
                                        </p:tgtEl>
                                        <p:attrNameLst>
                                          <p:attrName>style.visibility</p:attrName>
                                        </p:attrNameLst>
                                      </p:cBhvr>
                                      <p:to>
                                        <p:strVal val="hidden"/>
                                      </p:to>
                                    </p:set>
                                  </p:childTnLst>
                                </p:cTn>
                              </p:par>
                            </p:childTnLst>
                          </p:cTn>
                        </p:par>
                        <p:par>
                          <p:cTn id="43" fill="hold">
                            <p:stCondLst>
                              <p:cond delay="0"/>
                            </p:stCondLst>
                            <p:childTnLst>
                              <p:par>
                                <p:cTn id="44" presetClass="exit" nodeType="afterEffect" presetSubtype="0" presetID="1" grpId="5" fill="hold">
                                  <p:stCondLst>
                                    <p:cond delay="0"/>
                                  </p:stCondLst>
                                  <p:iterate type="el" backwards="0">
                                    <p:tmAbs val="0"/>
                                  </p:iterate>
                                  <p:childTnLst>
                                    <p:set>
                                      <p:cBhvr>
                                        <p:cTn id="45" fill="hold">
                                          <p:stCondLst>
                                            <p:cond delay="0"/>
                                          </p:stCondLst>
                                        </p:cTn>
                                        <p:tgtEl>
                                          <p:spTgt spid="14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8" grpId="5"/>
      <p:bldP build="whole" bldLvl="1" animBg="1" rev="0" advAuto="0" spid="148" grpId="2"/>
      <p:bldP build="whole" bldLvl="1" animBg="1" rev="0" advAuto="0" spid="149" grpId="3"/>
      <p:bldP build="p" bldLvl="5" animBg="1" rev="0" advAuto="0" spid="147" grpId="1"/>
      <p:bldP build="whole" bldLvl="1" animBg="1" rev="0" advAuto="0" spid="149" grpId="4"/>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ph type="title"/>
          </p:nvPr>
        </p:nvSpPr>
        <p:spPr>
          <a:xfrm>
            <a:off x="939800" y="152400"/>
            <a:ext cx="11570742" cy="1624145"/>
          </a:xfrm>
          <a:prstGeom prst="rect">
            <a:avLst/>
          </a:prstGeom>
        </p:spPr>
        <p:txBody>
          <a:bodyPr/>
          <a:lstStyle>
            <a:lvl1pPr defTabSz="425195">
              <a:tabLst>
                <a:tab pos="1384300" algn="l"/>
              </a:tabLst>
              <a:defRPr sz="6324">
                <a:effectLst>
                  <a:outerShdw sx="100000" sy="100000" kx="0" ky="0" algn="b" rotWithShape="0" blurRad="23622" dist="23622" dir="2700000">
                    <a:srgbClr val="FFFFFF">
                      <a:alpha val="50000"/>
                    </a:srgbClr>
                  </a:outerShdw>
                </a:effectLst>
              </a:defRPr>
            </a:lvl1pPr>
          </a:lstStyle>
          <a:p>
            <a:pPr/>
            <a:r>
              <a:t>Foreign Relations Before The War</a:t>
            </a:r>
          </a:p>
        </p:txBody>
      </p:sp>
      <p:sp>
        <p:nvSpPr>
          <p:cNvPr id="152" name="Shape 152"/>
          <p:cNvSpPr/>
          <p:nvPr>
            <p:ph type="body" idx="1"/>
          </p:nvPr>
        </p:nvSpPr>
        <p:spPr>
          <a:xfrm>
            <a:off x="694266" y="1845733"/>
            <a:ext cx="12061810" cy="7907867"/>
          </a:xfrm>
          <a:prstGeom prst="rect">
            <a:avLst/>
          </a:prstGeom>
        </p:spPr>
        <p:txBody>
          <a:bodyPr/>
          <a:lstStyle/>
          <a:p>
            <a:pPr marL="398653" indent="-398653" defTabSz="333756">
              <a:spcBef>
                <a:spcPts val="3600"/>
              </a:spcBef>
              <a:buBlip>
                <a:blip r:embed="rId2"/>
              </a:buBlip>
              <a:defRPr sz="2920">
                <a:effectLst/>
              </a:defRPr>
            </a:pPr>
            <a:r>
              <a:t>Monroe Doctrine (1823):</a:t>
            </a:r>
          </a:p>
          <a:p>
            <a:pPr lvl="1" marL="797306" indent="-398653" defTabSz="333756">
              <a:spcBef>
                <a:spcPts val="3600"/>
              </a:spcBef>
              <a:buBlip>
                <a:blip r:embed="rId2"/>
              </a:buBlip>
              <a:defRPr sz="2920">
                <a:effectLst/>
              </a:defRPr>
            </a:pPr>
            <a:r>
              <a:t>Europe could not recolonize any areas of Latin America</a:t>
            </a:r>
          </a:p>
          <a:p>
            <a:pPr lvl="1" marL="797306" indent="-398653" defTabSz="333756">
              <a:spcBef>
                <a:spcPts val="3600"/>
              </a:spcBef>
              <a:buBlip>
                <a:blip r:embed="rId2"/>
              </a:buBlip>
              <a:defRPr sz="2920">
                <a:effectLst/>
              </a:defRPr>
            </a:pPr>
            <a:r>
              <a:t>US would stay out of European affairs (continuation of Washington’s Farewell Address)</a:t>
            </a:r>
          </a:p>
          <a:p>
            <a:pPr marL="398653" indent="-398653" defTabSz="333756">
              <a:spcBef>
                <a:spcPts val="3600"/>
              </a:spcBef>
              <a:buBlip>
                <a:blip r:embed="rId2"/>
              </a:buBlip>
              <a:defRPr sz="2920">
                <a:effectLst/>
              </a:defRPr>
            </a:pPr>
            <a:r>
              <a:t>Treaty of Wanhia (1844):</a:t>
            </a:r>
          </a:p>
          <a:p>
            <a:pPr lvl="1" marL="797306" indent="-398653" defTabSz="333756">
              <a:spcBef>
                <a:spcPts val="3600"/>
              </a:spcBef>
              <a:buBlip>
                <a:blip r:embed="rId2"/>
              </a:buBlip>
              <a:defRPr sz="2920">
                <a:effectLst/>
              </a:defRPr>
            </a:pPr>
            <a:r>
              <a:t>Caleb Cushing - first treaty with China</a:t>
            </a:r>
          </a:p>
          <a:p>
            <a:pPr marL="398653" indent="-398653" defTabSz="333756">
              <a:spcBef>
                <a:spcPts val="3600"/>
              </a:spcBef>
              <a:buBlip>
                <a:blip r:embed="rId2"/>
              </a:buBlip>
              <a:defRPr sz="2920">
                <a:effectLst/>
              </a:defRPr>
            </a:pPr>
            <a:r>
              <a:t>Treaty of Kanagawa (1854):</a:t>
            </a:r>
          </a:p>
          <a:p>
            <a:pPr lvl="1" marL="797306" indent="-398653" defTabSz="333756">
              <a:spcBef>
                <a:spcPts val="3600"/>
              </a:spcBef>
              <a:buBlip>
                <a:blip r:embed="rId2"/>
              </a:buBlip>
              <a:defRPr sz="2920">
                <a:effectLst/>
              </a:defRPr>
            </a:pPr>
            <a:r>
              <a:t>Matthew Perry and the “opening” of Japan</a:t>
            </a:r>
          </a:p>
          <a:p>
            <a:pPr marL="398653" indent="-398653" defTabSz="333756">
              <a:spcBef>
                <a:spcPts val="3600"/>
              </a:spcBef>
              <a:buBlip>
                <a:blip r:embed="rId2"/>
              </a:buBlip>
              <a:defRPr sz="2920">
                <a:effectLst/>
              </a:defRPr>
            </a:pPr>
            <a:r>
              <a:t> Up until the 1890s, most US interactions with other countries were for economic reasons, not to acquire territory</a:t>
            </a:r>
          </a:p>
        </p:txBody>
      </p:sp>
      <p:pic>
        <p:nvPicPr>
          <p:cNvPr id="153" name="pasted-image.tiff"/>
          <p:cNvPicPr>
            <a:picLocks noChangeAspect="1"/>
          </p:cNvPicPr>
          <p:nvPr/>
        </p:nvPicPr>
        <p:blipFill>
          <a:blip r:embed="rId3">
            <a:extLst/>
          </a:blip>
          <a:stretch>
            <a:fillRect/>
          </a:stretch>
        </p:blipFill>
        <p:spPr>
          <a:xfrm>
            <a:off x="8304590" y="4345936"/>
            <a:ext cx="4414460" cy="4929298"/>
          </a:xfrm>
          <a:prstGeom prst="rect">
            <a:avLst/>
          </a:prstGeom>
          <a:ln w="12700">
            <a:miter lim="400000"/>
          </a:ln>
        </p:spPr>
      </p:pic>
      <p:pic>
        <p:nvPicPr>
          <p:cNvPr id="154" name="pasted-image.tiff"/>
          <p:cNvPicPr>
            <a:picLocks noChangeAspect="1"/>
          </p:cNvPicPr>
          <p:nvPr/>
        </p:nvPicPr>
        <p:blipFill>
          <a:blip r:embed="rId4">
            <a:extLst/>
          </a:blip>
          <a:stretch>
            <a:fillRect/>
          </a:stretch>
        </p:blipFill>
        <p:spPr>
          <a:xfrm>
            <a:off x="9766753" y="66884"/>
            <a:ext cx="2794001" cy="3479801"/>
          </a:xfrm>
          <a:prstGeom prst="rect">
            <a:avLst/>
          </a:prstGeom>
          <a:ln w="12700">
            <a:miter lim="400000"/>
          </a:ln>
        </p:spPr>
      </p:pic>
      <p:sp>
        <p:nvSpPr>
          <p:cNvPr id="155" name="Shape 155"/>
          <p:cNvSpPr/>
          <p:nvPr/>
        </p:nvSpPr>
        <p:spPr>
          <a:xfrm>
            <a:off x="5681133" y="441325"/>
            <a:ext cx="5303838" cy="20129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11" y="0"/>
                </a:moveTo>
                <a:cubicBezTo>
                  <a:pt x="184" y="0"/>
                  <a:pt x="0" y="485"/>
                  <a:pt x="0" y="1082"/>
                </a:cubicBezTo>
                <a:lnTo>
                  <a:pt x="0" y="20518"/>
                </a:lnTo>
                <a:cubicBezTo>
                  <a:pt x="0" y="21115"/>
                  <a:pt x="184" y="21600"/>
                  <a:pt x="411" y="21600"/>
                </a:cubicBezTo>
                <a:lnTo>
                  <a:pt x="15455" y="21600"/>
                </a:lnTo>
                <a:cubicBezTo>
                  <a:pt x="15681" y="21600"/>
                  <a:pt x="15864" y="21115"/>
                  <a:pt x="15864" y="20518"/>
                </a:cubicBezTo>
                <a:lnTo>
                  <a:pt x="15864" y="9322"/>
                </a:lnTo>
                <a:lnTo>
                  <a:pt x="21600" y="7167"/>
                </a:lnTo>
                <a:lnTo>
                  <a:pt x="15864" y="5008"/>
                </a:lnTo>
                <a:lnTo>
                  <a:pt x="15864" y="1082"/>
                </a:lnTo>
                <a:cubicBezTo>
                  <a:pt x="15864" y="485"/>
                  <a:pt x="15681" y="0"/>
                  <a:pt x="15455" y="0"/>
                </a:cubicBezTo>
                <a:lnTo>
                  <a:pt x="411" y="0"/>
                </a:lnTo>
                <a:close/>
              </a:path>
            </a:pathLst>
          </a:custGeom>
          <a:blipFill>
            <a:blip r:embed="rId5"/>
          </a:blip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3200">
                <a:solidFill>
                  <a:srgbClr val="FFFFFF"/>
                </a:solidFill>
                <a:effectLst>
                  <a:outerShdw sx="100000" sy="100000" kx="0" ky="0" algn="b" rotWithShape="0" blurRad="25400" dist="12700" dir="5400000">
                    <a:srgbClr val="000000">
                      <a:alpha val="50000"/>
                    </a:srgbClr>
                  </a:outerShdw>
                </a:effectLst>
              </a:defRPr>
            </a:lvl1pPr>
          </a:lstStyle>
          <a:p>
            <a:pPr/>
            <a:r>
              <a:t>Hey Joey and Ross, want to go to Japan with me?</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5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52">
                                            <p:txEl>
                                              <p:pRg st="1" end="1"/>
                                            </p:txEl>
                                          </p:spTgt>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2" fill="hold">
                                  <p:stCondLst>
                                    <p:cond delay="0"/>
                                  </p:stCondLst>
                                  <p:iterate type="el" backwards="0">
                                    <p:tmAbs val="0"/>
                                  </p:iterate>
                                  <p:childTnLst>
                                    <p:set>
                                      <p:cBhvr>
                                        <p:cTn id="15" fill="hold"/>
                                        <p:tgtEl>
                                          <p:spTgt spid="15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1" fill="hold">
                                  <p:stCondLst>
                                    <p:cond delay="0"/>
                                  </p:stCondLst>
                                  <p:iterate type="el" backwards="0">
                                    <p:tmAbs val="0"/>
                                  </p:iterate>
                                  <p:childTnLst>
                                    <p:set>
                                      <p:cBhvr>
                                        <p:cTn id="19" fill="hold"/>
                                        <p:tgtEl>
                                          <p:spTgt spid="15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1" fill="hold">
                                  <p:stCondLst>
                                    <p:cond delay="0"/>
                                  </p:stCondLst>
                                  <p:iterate type="el" backwards="0">
                                    <p:tmAbs val="0"/>
                                  </p:iterate>
                                  <p:childTnLst>
                                    <p:set>
                                      <p:cBhvr>
                                        <p:cTn id="23" fill="hold"/>
                                        <p:tgtEl>
                                          <p:spTgt spid="152">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1" fill="hold">
                                  <p:stCondLst>
                                    <p:cond delay="0"/>
                                  </p:stCondLst>
                                  <p:iterate type="el" backwards="0">
                                    <p:tmAbs val="0"/>
                                  </p:iterate>
                                  <p:childTnLst>
                                    <p:set>
                                      <p:cBhvr>
                                        <p:cTn id="27" fill="hold"/>
                                        <p:tgtEl>
                                          <p:spTgt spid="152">
                                            <p:txEl>
                                              <p:pRg st="4" end="4"/>
                                            </p:txEl>
                                          </p:spTgt>
                                        </p:tgtEl>
                                        <p:attrNameLst>
                                          <p:attrName>style.visibility</p:attrName>
                                        </p:attrNameLst>
                                      </p:cBhvr>
                                      <p:to>
                                        <p:strVal val="visible"/>
                                      </p:to>
                                    </p:set>
                                  </p:childTnLst>
                                </p:cTn>
                              </p:par>
                            </p:childTnLst>
                          </p:cTn>
                        </p:par>
                        <p:par>
                          <p:cTn id="28" fill="hold">
                            <p:stCondLst>
                              <p:cond delay="0"/>
                            </p:stCondLst>
                            <p:childTnLst>
                              <p:par>
                                <p:cTn id="29" presetClass="exit" nodeType="afterEffect" presetSubtype="0" presetID="1" grpId="3" fill="hold">
                                  <p:stCondLst>
                                    <p:cond delay="0"/>
                                  </p:stCondLst>
                                  <p:iterate type="el" backwards="0">
                                    <p:tmAbs val="0"/>
                                  </p:iterate>
                                  <p:childTnLst>
                                    <p:set>
                                      <p:cBhvr>
                                        <p:cTn id="30" fill="hold">
                                          <p:stCondLst>
                                            <p:cond delay="0"/>
                                          </p:stCondLst>
                                        </p:cTn>
                                        <p:tgtEl>
                                          <p:spTgt spid="15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1" fill="hold">
                                  <p:stCondLst>
                                    <p:cond delay="0"/>
                                  </p:stCondLst>
                                  <p:iterate type="el" backwards="0">
                                    <p:tmAbs val="0"/>
                                  </p:iterate>
                                  <p:childTnLst>
                                    <p:set>
                                      <p:cBhvr>
                                        <p:cTn id="34" fill="hold"/>
                                        <p:tgtEl>
                                          <p:spTgt spid="152">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1" fill="hold">
                                  <p:stCondLst>
                                    <p:cond delay="0"/>
                                  </p:stCondLst>
                                  <p:iterate type="el" backwards="0">
                                    <p:tmAbs val="0"/>
                                  </p:iterate>
                                  <p:childTnLst>
                                    <p:set>
                                      <p:cBhvr>
                                        <p:cTn id="38" fill="hold"/>
                                        <p:tgtEl>
                                          <p:spTgt spid="152">
                                            <p:txEl>
                                              <p:pRg st="6" end="6"/>
                                            </p:txEl>
                                          </p:spTgt>
                                        </p:tgtEl>
                                        <p:attrNameLst>
                                          <p:attrName>style.visibility</p:attrName>
                                        </p:attrNameLst>
                                      </p:cBhvr>
                                      <p:to>
                                        <p:strVal val="visible"/>
                                      </p:to>
                                    </p:set>
                                  </p:childTnLst>
                                </p:cTn>
                              </p:par>
                            </p:childTnLst>
                          </p:cTn>
                        </p:par>
                        <p:par>
                          <p:cTn id="39" fill="hold">
                            <p:stCondLst>
                              <p:cond delay="0"/>
                            </p:stCondLst>
                            <p:childTnLst>
                              <p:par>
                                <p:cTn id="40" presetClass="entr" nodeType="afterEffect" presetSubtype="0" presetID="1" grpId="4" fill="hold">
                                  <p:stCondLst>
                                    <p:cond delay="0"/>
                                  </p:stCondLst>
                                  <p:iterate type="el" backwards="0">
                                    <p:tmAbs val="0"/>
                                  </p:iterate>
                                  <p:childTnLst>
                                    <p:set>
                                      <p:cBhvr>
                                        <p:cTn id="41" fill="hold"/>
                                        <p:tgtEl>
                                          <p:spTgt spid="154"/>
                                        </p:tgtEl>
                                        <p:attrNameLst>
                                          <p:attrName>style.visibility</p:attrName>
                                        </p:attrNameLst>
                                      </p:cBhvr>
                                      <p:to>
                                        <p:strVal val="visible"/>
                                      </p:to>
                                    </p:set>
                                  </p:childTnLst>
                                </p:cTn>
                              </p:par>
                            </p:childTnLst>
                          </p:cTn>
                        </p:par>
                        <p:par>
                          <p:cTn id="42" fill="hold">
                            <p:stCondLst>
                              <p:cond delay="0"/>
                            </p:stCondLst>
                            <p:childTnLst>
                              <p:par>
                                <p:cTn id="43" presetClass="entr" nodeType="afterEffect" presetSubtype="0" presetID="1" grpId="5" fill="hold">
                                  <p:stCondLst>
                                    <p:cond delay="0"/>
                                  </p:stCondLst>
                                  <p:iterate type="el" backwards="0">
                                    <p:tmAbs val="0"/>
                                  </p:iterate>
                                  <p:childTnLst>
                                    <p:set>
                                      <p:cBhvr>
                                        <p:cTn id="44" fill="hold"/>
                                        <p:tgtEl>
                                          <p:spTgt spid="1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0" presetID="1" grpId="1" fill="hold">
                                  <p:stCondLst>
                                    <p:cond delay="0"/>
                                  </p:stCondLst>
                                  <p:iterate type="el" backwards="0">
                                    <p:tmAbs val="0"/>
                                  </p:iterate>
                                  <p:childTnLst>
                                    <p:set>
                                      <p:cBhvr>
                                        <p:cTn id="48" fill="hold"/>
                                        <p:tgtEl>
                                          <p:spTgt spid="152">
                                            <p:txEl>
                                              <p:pRg st="7" end="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Class="exit" nodeType="clickEffect" presetSubtype="0" presetID="1" grpId="6" fill="hold">
                                  <p:stCondLst>
                                    <p:cond delay="0"/>
                                  </p:stCondLst>
                                  <p:iterate type="el" backwards="0">
                                    <p:tmAbs val="0"/>
                                  </p:iterate>
                                  <p:childTnLst>
                                    <p:set>
                                      <p:cBhvr>
                                        <p:cTn id="52" fill="hold">
                                          <p:stCondLst>
                                            <p:cond delay="0"/>
                                          </p:stCondLst>
                                        </p:cTn>
                                        <p:tgtEl>
                                          <p:spTgt spid="154"/>
                                        </p:tgtEl>
                                        <p:attrNameLst>
                                          <p:attrName>style.visibility</p:attrName>
                                        </p:attrNameLst>
                                      </p:cBhvr>
                                      <p:to>
                                        <p:strVal val="hidden"/>
                                      </p:to>
                                    </p:set>
                                  </p:childTnLst>
                                </p:cTn>
                              </p:par>
                            </p:childTnLst>
                          </p:cTn>
                        </p:par>
                        <p:par>
                          <p:cTn id="53" fill="hold">
                            <p:stCondLst>
                              <p:cond delay="0"/>
                            </p:stCondLst>
                            <p:childTnLst>
                              <p:par>
                                <p:cTn id="54" presetClass="exit" nodeType="afterEffect" presetSubtype="0" presetID="1" grpId="7" fill="hold">
                                  <p:stCondLst>
                                    <p:cond delay="0"/>
                                  </p:stCondLst>
                                  <p:iterate type="el" backwards="0">
                                    <p:tmAbs val="0"/>
                                  </p:iterate>
                                  <p:childTnLst>
                                    <p:set>
                                      <p:cBhvr>
                                        <p:cTn id="55" fill="hold">
                                          <p:stCondLst>
                                            <p:cond delay="0"/>
                                          </p:stCondLst>
                                        </p:cTn>
                                        <p:tgtEl>
                                          <p:spTgt spid="15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3" grpId="2"/>
      <p:bldP build="whole" bldLvl="1" animBg="1" rev="0" advAuto="0" spid="153" grpId="3"/>
      <p:bldP build="whole" bldLvl="1" animBg="1" rev="0" advAuto="0" spid="155" grpId="5"/>
      <p:bldP build="whole" bldLvl="1" animBg="1" rev="0" advAuto="0" spid="155" grpId="7"/>
      <p:bldP build="whole" bldLvl="1" animBg="1" rev="0" advAuto="0" spid="154" grpId="4"/>
      <p:bldP build="p" bldLvl="5" animBg="1" rev="0" advAuto="0" spid="152" grpId="1"/>
      <p:bldP build="whole" bldLvl="1" animBg="1" rev="0" advAuto="0" spid="154" grpId="6"/>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Shape 157"/>
          <p:cNvSpPr/>
          <p:nvPr>
            <p:ph type="title"/>
          </p:nvPr>
        </p:nvSpPr>
        <p:spPr>
          <a:xfrm>
            <a:off x="939800" y="152400"/>
            <a:ext cx="11570742" cy="1624145"/>
          </a:xfrm>
          <a:prstGeom prst="rect">
            <a:avLst/>
          </a:prstGeom>
        </p:spPr>
        <p:txBody>
          <a:bodyPr/>
          <a:lstStyle>
            <a:lvl1pPr defTabSz="425195">
              <a:tabLst>
                <a:tab pos="1384300" algn="l"/>
              </a:tabLst>
              <a:defRPr sz="6324">
                <a:effectLst>
                  <a:outerShdw sx="100000" sy="100000" kx="0" ky="0" algn="b" rotWithShape="0" blurRad="23622" dist="23622" dir="2700000">
                    <a:srgbClr val="FFFFFF">
                      <a:alpha val="50000"/>
                    </a:srgbClr>
                  </a:outerShdw>
                </a:effectLst>
              </a:defRPr>
            </a:lvl1pPr>
          </a:lstStyle>
          <a:p>
            <a:pPr/>
            <a:r>
              <a:t>Foreign Relations Before The War</a:t>
            </a:r>
          </a:p>
        </p:txBody>
      </p:sp>
      <p:sp>
        <p:nvSpPr>
          <p:cNvPr id="158" name="Shape 158"/>
          <p:cNvSpPr/>
          <p:nvPr>
            <p:ph type="body" idx="1"/>
          </p:nvPr>
        </p:nvSpPr>
        <p:spPr>
          <a:xfrm>
            <a:off x="694266" y="1845733"/>
            <a:ext cx="12061810" cy="7907867"/>
          </a:xfrm>
          <a:prstGeom prst="rect">
            <a:avLst/>
          </a:prstGeom>
        </p:spPr>
        <p:txBody>
          <a:bodyPr/>
          <a:lstStyle/>
          <a:p>
            <a:pPr marL="524255" indent="-524255" defTabSz="438911">
              <a:spcBef>
                <a:spcPts val="4800"/>
              </a:spcBef>
              <a:buBlip>
                <a:blip r:embed="rId2"/>
              </a:buBlip>
              <a:defRPr sz="3839">
                <a:effectLst/>
              </a:defRPr>
            </a:pPr>
            <a:r>
              <a:t>McKinley Tariff - 1890</a:t>
            </a:r>
          </a:p>
          <a:p>
            <a:pPr lvl="1" marL="1048511" indent="-524255" defTabSz="438911">
              <a:spcBef>
                <a:spcPts val="4800"/>
              </a:spcBef>
              <a:buBlip>
                <a:blip r:embed="rId2"/>
              </a:buBlip>
              <a:defRPr sz="3839">
                <a:effectLst/>
              </a:defRPr>
            </a:pPr>
            <a:r>
              <a:t>Raised prices on sugar imports from Hawaii</a:t>
            </a:r>
          </a:p>
          <a:p>
            <a:pPr lvl="1" marL="1048511" indent="-524255" defTabSz="438911">
              <a:spcBef>
                <a:spcPts val="4800"/>
              </a:spcBef>
              <a:buBlip>
                <a:blip r:embed="rId2"/>
              </a:buBlip>
              <a:defRPr sz="3839">
                <a:effectLst/>
              </a:defRPr>
            </a:pPr>
            <a:r>
              <a:t>Many farmers in Hawaii were Americans that called for annexation</a:t>
            </a:r>
          </a:p>
          <a:p>
            <a:pPr lvl="1" marL="1048511" indent="-524255" defTabSz="438911">
              <a:spcBef>
                <a:spcPts val="4800"/>
              </a:spcBef>
              <a:buBlip>
                <a:blip r:embed="rId2"/>
              </a:buBlip>
              <a:defRPr sz="3839">
                <a:effectLst/>
              </a:defRPr>
            </a:pPr>
            <a:r>
              <a:t>Grover Cleveland blocked annexation after a revolt in 1893</a:t>
            </a:r>
          </a:p>
          <a:p>
            <a:pPr lvl="2" marL="1572767" indent="-524255" defTabSz="438911">
              <a:spcBef>
                <a:spcPts val="4800"/>
              </a:spcBef>
              <a:buBlip>
                <a:blip r:embed="rId2"/>
              </a:buBlip>
              <a:defRPr sz="3839">
                <a:effectLst/>
              </a:defRPr>
            </a:pPr>
            <a:r>
              <a:t>Hawaii would not be annexed until 1898…..</a:t>
            </a:r>
          </a:p>
          <a:p>
            <a:pPr lvl="2" marL="1572767" indent="-524255" defTabSz="438911">
              <a:spcBef>
                <a:spcPts val="4800"/>
              </a:spcBef>
              <a:buBlip>
                <a:blip r:embed="rId2"/>
              </a:buBlip>
              <a:defRPr sz="3839">
                <a:effectLst/>
              </a:defRPr>
            </a:pPr>
            <a:r>
              <a:t>The same year as the Spanish-American War</a:t>
            </a:r>
          </a:p>
        </p:txBody>
      </p:sp>
      <p:pic>
        <p:nvPicPr>
          <p:cNvPr id="159" name="pasted-image.tiff"/>
          <p:cNvPicPr>
            <a:picLocks noChangeAspect="1"/>
          </p:cNvPicPr>
          <p:nvPr/>
        </p:nvPicPr>
        <p:blipFill>
          <a:blip r:embed="rId3">
            <a:extLst/>
          </a:blip>
          <a:stretch>
            <a:fillRect/>
          </a:stretch>
        </p:blipFill>
        <p:spPr>
          <a:xfrm>
            <a:off x="8365825" y="880533"/>
            <a:ext cx="3982809" cy="4917048"/>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5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5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5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58">
                                            <p:txEl>
                                              <p:pRg st="3" end="3"/>
                                            </p:txEl>
                                          </p:spTgt>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2" fill="hold">
                                  <p:stCondLst>
                                    <p:cond delay="0"/>
                                  </p:stCondLst>
                                  <p:iterate type="el" backwards="0">
                                    <p:tmAbs val="0"/>
                                  </p:iterate>
                                  <p:childTnLst>
                                    <p:set>
                                      <p:cBhvr>
                                        <p:cTn id="23" fill="hold"/>
                                        <p:tgtEl>
                                          <p:spTgt spid="15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1" fill="hold">
                                  <p:stCondLst>
                                    <p:cond delay="0"/>
                                  </p:stCondLst>
                                  <p:iterate type="el" backwards="0">
                                    <p:tmAbs val="0"/>
                                  </p:iterate>
                                  <p:childTnLst>
                                    <p:set>
                                      <p:cBhvr>
                                        <p:cTn id="27" fill="hold"/>
                                        <p:tgtEl>
                                          <p:spTgt spid="158">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1" fill="hold">
                                  <p:stCondLst>
                                    <p:cond delay="0"/>
                                  </p:stCondLst>
                                  <p:iterate type="el" backwards="0">
                                    <p:tmAbs val="0"/>
                                  </p:iterate>
                                  <p:childTnLst>
                                    <p:set>
                                      <p:cBhvr>
                                        <p:cTn id="31" fill="hold"/>
                                        <p:tgtEl>
                                          <p:spTgt spid="158">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Class="exit" nodeType="clickEffect" presetSubtype="0" presetID="1" grpId="3" fill="hold">
                                  <p:stCondLst>
                                    <p:cond delay="0"/>
                                  </p:stCondLst>
                                  <p:iterate type="el" backwards="0">
                                    <p:tmAbs val="0"/>
                                  </p:iterate>
                                  <p:childTnLst>
                                    <p:set>
                                      <p:cBhvr>
                                        <p:cTn id="35" fill="hold">
                                          <p:stCondLst>
                                            <p:cond delay="0"/>
                                          </p:stCondLst>
                                        </p:cTn>
                                        <p:tgtEl>
                                          <p:spTgt spid="15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9" grpId="3"/>
      <p:bldP build="p" bldLvl="5" animBg="1" rev="0" advAuto="0" spid="158" grpId="1"/>
      <p:bldP build="whole" bldLvl="1" animBg="1" rev="0" advAuto="0" spid="159" grpId="2"/>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title"/>
          </p:nvPr>
        </p:nvSpPr>
        <p:spPr>
          <a:xfrm>
            <a:off x="939800" y="152400"/>
            <a:ext cx="11570742" cy="1624145"/>
          </a:xfrm>
          <a:prstGeom prst="rect">
            <a:avLst/>
          </a:prstGeom>
        </p:spPr>
        <p:txBody>
          <a:bodyPr/>
          <a:lstStyle>
            <a:lvl1pPr defTabSz="448055">
              <a:tabLst>
                <a:tab pos="1460500" algn="l"/>
              </a:tabLst>
              <a:defRPr sz="6664">
                <a:effectLst>
                  <a:outerShdw sx="100000" sy="100000" kx="0" ky="0" algn="b" rotWithShape="0" blurRad="24892" dist="24892" dir="2700000">
                    <a:srgbClr val="FFFFFF">
                      <a:alpha val="50000"/>
                    </a:srgbClr>
                  </a:outerShdw>
                </a:effectLst>
              </a:defRPr>
            </a:lvl1pPr>
          </a:lstStyle>
          <a:p>
            <a:pPr/>
            <a:r>
              <a:t>Foreign Relations After The War</a:t>
            </a:r>
          </a:p>
        </p:txBody>
      </p:sp>
      <p:sp>
        <p:nvSpPr>
          <p:cNvPr id="162" name="Shape 162"/>
          <p:cNvSpPr/>
          <p:nvPr>
            <p:ph type="body" idx="1"/>
          </p:nvPr>
        </p:nvSpPr>
        <p:spPr>
          <a:xfrm>
            <a:off x="694266" y="1845733"/>
            <a:ext cx="12061810" cy="7907867"/>
          </a:xfrm>
          <a:prstGeom prst="rect">
            <a:avLst/>
          </a:prstGeom>
        </p:spPr>
        <p:txBody>
          <a:bodyPr/>
          <a:lstStyle/>
          <a:p>
            <a:pPr marL="524255" indent="-524255" defTabSz="438911">
              <a:spcBef>
                <a:spcPts val="4800"/>
              </a:spcBef>
              <a:buBlip>
                <a:blip r:embed="rId2"/>
              </a:buBlip>
              <a:defRPr sz="3839">
                <a:effectLst/>
              </a:defRPr>
            </a:pPr>
            <a:r>
              <a:t>Independence for the acquired territories?</a:t>
            </a:r>
          </a:p>
          <a:p>
            <a:pPr lvl="1" marL="1048511" indent="-524255" defTabSz="438911">
              <a:spcBef>
                <a:spcPts val="4800"/>
              </a:spcBef>
              <a:buBlip>
                <a:blip r:embed="rId2"/>
              </a:buBlip>
              <a:defRPr sz="3839">
                <a:effectLst/>
              </a:defRPr>
            </a:pPr>
            <a:r>
              <a:t>McKinley did believed the Philippines were not ready for independence</a:t>
            </a:r>
          </a:p>
          <a:p>
            <a:pPr lvl="1" marL="1048511" indent="-524255" defTabSz="438911">
              <a:spcBef>
                <a:spcPts val="4800"/>
              </a:spcBef>
              <a:buBlip>
                <a:blip r:embed="rId2"/>
              </a:buBlip>
              <a:defRPr sz="3839">
                <a:effectLst/>
              </a:defRPr>
            </a:pPr>
            <a:r>
              <a:t>He advocated Christianizing and civilizing Filipinos </a:t>
            </a:r>
          </a:p>
          <a:p>
            <a:pPr marL="524255" indent="-524255" defTabSz="438911">
              <a:spcBef>
                <a:spcPts val="4800"/>
              </a:spcBef>
              <a:buBlip>
                <a:blip r:embed="rId2"/>
              </a:buBlip>
              <a:defRPr sz="3839">
                <a:effectLst/>
              </a:defRPr>
            </a:pPr>
            <a:r>
              <a:t>Cuba:</a:t>
            </a:r>
          </a:p>
          <a:p>
            <a:pPr lvl="1" marL="1048511" indent="-524255" defTabSz="438911">
              <a:spcBef>
                <a:spcPts val="4800"/>
              </a:spcBef>
              <a:buBlip>
                <a:blip r:embed="rId2"/>
              </a:buBlip>
              <a:defRPr sz="3839">
                <a:effectLst/>
              </a:defRPr>
            </a:pPr>
            <a:r>
              <a:t>Platt Amendment - US could intervene in Cuba to restore order if necessary, US must approve all Cuban treaties, US gained Guantanamo Bay (still have)</a:t>
            </a:r>
          </a:p>
        </p:txBody>
      </p:sp>
      <p:pic>
        <p:nvPicPr>
          <p:cNvPr id="163" name="pasted-image.tiff"/>
          <p:cNvPicPr>
            <a:picLocks noChangeAspect="1"/>
          </p:cNvPicPr>
          <p:nvPr/>
        </p:nvPicPr>
        <p:blipFill>
          <a:blip r:embed="rId3">
            <a:extLst/>
          </a:blip>
          <a:stretch>
            <a:fillRect/>
          </a:stretch>
        </p:blipFill>
        <p:spPr>
          <a:xfrm>
            <a:off x="3850216" y="2432050"/>
            <a:ext cx="8013701" cy="4076700"/>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6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6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6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62">
                                            <p:txEl>
                                              <p:pRg st="4" end="4"/>
                                            </p:txEl>
                                          </p:spTgt>
                                        </p:tgtEl>
                                        <p:attrNameLst>
                                          <p:attrName>style.visibility</p:attrName>
                                        </p:attrNameLst>
                                      </p:cBhvr>
                                      <p:to>
                                        <p:strVal val="visible"/>
                                      </p:to>
                                    </p:set>
                                  </p:childTnLst>
                                </p:cTn>
                              </p:par>
                            </p:childTnLst>
                          </p:cTn>
                        </p:par>
                        <p:par>
                          <p:cTn id="25" fill="hold">
                            <p:stCondLst>
                              <p:cond delay="0"/>
                            </p:stCondLst>
                            <p:childTnLst>
                              <p:par>
                                <p:cTn id="26" presetClass="entr" nodeType="afterEffect" presetSubtype="0" presetID="1" grpId="2" fill="hold">
                                  <p:stCondLst>
                                    <p:cond delay="0"/>
                                  </p:stCondLst>
                                  <p:iterate type="el" backwards="0">
                                    <p:tmAbs val="0"/>
                                  </p:iterate>
                                  <p:childTnLst>
                                    <p:set>
                                      <p:cBhvr>
                                        <p:cTn id="27" fill="hold"/>
                                        <p:tgtEl>
                                          <p:spTgt spid="16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xit" nodeType="clickEffect" presetSubtype="0" presetID="1" grpId="3" fill="hold">
                                  <p:stCondLst>
                                    <p:cond delay="0"/>
                                  </p:stCondLst>
                                  <p:iterate type="el" backwards="0">
                                    <p:tmAbs val="0"/>
                                  </p:iterate>
                                  <p:childTnLst>
                                    <p:set>
                                      <p:cBhvr>
                                        <p:cTn id="31" fill="hold">
                                          <p:stCondLst>
                                            <p:cond delay="0"/>
                                          </p:stCondLst>
                                        </p:cTn>
                                        <p:tgtEl>
                                          <p:spTgt spid="16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3" grpId="2"/>
      <p:bldP build="p" bldLvl="5" animBg="1" rev="0" advAuto="0" spid="162" grpId="1"/>
      <p:bldP build="whole" bldLvl="1" animBg="1" rev="0" advAuto="0" spid="163" grpId="3"/>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Shape 165"/>
          <p:cNvSpPr/>
          <p:nvPr>
            <p:ph type="title"/>
          </p:nvPr>
        </p:nvSpPr>
        <p:spPr>
          <a:xfrm>
            <a:off x="939800" y="152400"/>
            <a:ext cx="11570742" cy="1624145"/>
          </a:xfrm>
          <a:prstGeom prst="rect">
            <a:avLst/>
          </a:prstGeom>
        </p:spPr>
        <p:txBody>
          <a:bodyPr/>
          <a:lstStyle>
            <a:lvl1pPr defTabSz="361188">
              <a:tabLst>
                <a:tab pos="1168400" algn="l"/>
              </a:tabLst>
              <a:defRPr sz="5372">
                <a:effectLst>
                  <a:outerShdw sx="100000" sy="100000" kx="0" ky="0" algn="b" rotWithShape="0" blurRad="20066" dist="20066" dir="2700000">
                    <a:srgbClr val="FFFFFF">
                      <a:alpha val="50000"/>
                    </a:srgbClr>
                  </a:outerShdw>
                </a:effectLst>
              </a:defRPr>
            </a:lvl1pPr>
          </a:lstStyle>
          <a:p>
            <a:pPr/>
            <a:r>
              <a:t>Land Acquisition And National Identity</a:t>
            </a:r>
          </a:p>
        </p:txBody>
      </p:sp>
      <p:sp>
        <p:nvSpPr>
          <p:cNvPr id="166" name="Shape 166"/>
          <p:cNvSpPr/>
          <p:nvPr>
            <p:ph type="body" idx="1"/>
          </p:nvPr>
        </p:nvSpPr>
        <p:spPr>
          <a:xfrm>
            <a:off x="694266" y="1845733"/>
            <a:ext cx="12061810" cy="7907867"/>
          </a:xfrm>
          <a:prstGeom prst="rect">
            <a:avLst/>
          </a:prstGeom>
        </p:spPr>
        <p:txBody>
          <a:bodyPr/>
          <a:lstStyle/>
          <a:p>
            <a:pPr>
              <a:buBlip>
                <a:blip r:embed="rId2"/>
              </a:buBlip>
              <a:defRPr>
                <a:effectLst/>
              </a:defRPr>
            </a:pPr>
            <a:r>
              <a:t>With the exception of a few Pacific islands, land acquisition was limited to North America </a:t>
            </a:r>
          </a:p>
          <a:p>
            <a:pPr>
              <a:buBlip>
                <a:blip r:embed="rId2"/>
              </a:buBlip>
              <a:defRPr>
                <a:effectLst/>
              </a:defRPr>
            </a:pPr>
            <a:r>
              <a:t>The cultures, governments, and languages of these territories were vastly different from America</a:t>
            </a:r>
          </a:p>
          <a:p>
            <a:pPr lvl="1">
              <a:buBlip>
                <a:blip r:embed="rId2"/>
              </a:buBlip>
              <a:defRPr>
                <a:effectLst/>
              </a:defRPr>
            </a:pPr>
            <a:r>
              <a:t>Should these territories be incorporated with full rights of Americans?</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6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66">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6"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Shape 168"/>
          <p:cNvSpPr/>
          <p:nvPr>
            <p:ph type="title"/>
          </p:nvPr>
        </p:nvSpPr>
        <p:spPr>
          <a:xfrm>
            <a:off x="939800" y="152400"/>
            <a:ext cx="11570742" cy="1624145"/>
          </a:xfrm>
          <a:prstGeom prst="rect">
            <a:avLst/>
          </a:prstGeom>
        </p:spPr>
        <p:txBody>
          <a:bodyPr/>
          <a:lstStyle>
            <a:lvl1pPr defTabSz="365760">
              <a:tabLst>
                <a:tab pos="1193800" algn="l"/>
              </a:tabLst>
              <a:defRPr sz="5440">
                <a:effectLst>
                  <a:outerShdw sx="100000" sy="100000" kx="0" ky="0" algn="b" rotWithShape="0" blurRad="20320" dist="20320" dir="2700000">
                    <a:srgbClr val="FFFFFF">
                      <a:alpha val="50000"/>
                    </a:srgbClr>
                  </a:outerShdw>
                </a:effectLst>
              </a:defRPr>
            </a:lvl1pPr>
          </a:lstStyle>
          <a:p>
            <a:pPr/>
            <a:r>
              <a:t>The Supreme Court And The Territories</a:t>
            </a:r>
          </a:p>
        </p:txBody>
      </p:sp>
      <p:sp>
        <p:nvSpPr>
          <p:cNvPr id="169" name="Shape 169"/>
          <p:cNvSpPr/>
          <p:nvPr>
            <p:ph type="body" idx="1"/>
          </p:nvPr>
        </p:nvSpPr>
        <p:spPr>
          <a:xfrm>
            <a:off x="694266" y="1845733"/>
            <a:ext cx="12061810" cy="7907867"/>
          </a:xfrm>
          <a:prstGeom prst="rect">
            <a:avLst/>
          </a:prstGeom>
        </p:spPr>
        <p:txBody>
          <a:bodyPr/>
          <a:lstStyle/>
          <a:p>
            <a:pPr>
              <a:buBlip>
                <a:blip r:embed="rId2"/>
              </a:buBlip>
              <a:defRPr>
                <a:effectLst/>
              </a:defRPr>
            </a:pPr>
            <a:r>
              <a:t>Does the Constitution apply to these newly acquired territories?</a:t>
            </a:r>
          </a:p>
          <a:p>
            <a:pPr lvl="1">
              <a:buBlip>
                <a:blip r:embed="rId2"/>
              </a:buBlip>
              <a:defRPr>
                <a:effectLst/>
              </a:defRPr>
            </a:pPr>
            <a:r>
              <a:t>Does the Constitution follow the flag?</a:t>
            </a:r>
          </a:p>
          <a:p>
            <a:pPr lvl="1">
              <a:buBlip>
                <a:blip r:embed="rId2"/>
              </a:buBlip>
              <a:defRPr>
                <a:effectLst/>
              </a:defRPr>
            </a:pPr>
            <a:r>
              <a:t>Insular Cases (1901) - the Constitution does not necessarily apply to the newly acquired territories</a:t>
            </a:r>
          </a:p>
          <a:p>
            <a:pPr lvl="2">
              <a:buBlip>
                <a:blip r:embed="rId2"/>
              </a:buBlip>
              <a:defRPr>
                <a:effectLst/>
              </a:defRPr>
            </a:pPr>
            <a:r>
              <a:t>Even if they are citizens (Puerto Rico), they are not entitled to the same rights as Americans</a:t>
            </a:r>
          </a:p>
        </p:txBody>
      </p:sp>
      <p:pic>
        <p:nvPicPr>
          <p:cNvPr id="170" name="pasted-image.tiff"/>
          <p:cNvPicPr>
            <a:picLocks noChangeAspect="1"/>
          </p:cNvPicPr>
          <p:nvPr/>
        </p:nvPicPr>
        <p:blipFill>
          <a:blip r:embed="rId3">
            <a:extLst/>
          </a:blip>
          <a:stretch>
            <a:fillRect/>
          </a:stretch>
        </p:blipFill>
        <p:spPr>
          <a:xfrm>
            <a:off x="1837266" y="1600200"/>
            <a:ext cx="3810001" cy="2489200"/>
          </a:xfrm>
          <a:prstGeom prst="rect">
            <a:avLst/>
          </a:prstGeom>
          <a:ln w="12700">
            <a:miter lim="400000"/>
          </a:ln>
        </p:spPr>
      </p:pic>
      <p:pic>
        <p:nvPicPr>
          <p:cNvPr id="171" name="pasted-image.tiff"/>
          <p:cNvPicPr>
            <a:picLocks noChangeAspect="1"/>
          </p:cNvPicPr>
          <p:nvPr/>
        </p:nvPicPr>
        <p:blipFill>
          <a:blip r:embed="rId4">
            <a:extLst/>
          </a:blip>
          <a:stretch>
            <a:fillRect/>
          </a:stretch>
        </p:blipFill>
        <p:spPr>
          <a:xfrm>
            <a:off x="7780866" y="1600200"/>
            <a:ext cx="4730073" cy="2489200"/>
          </a:xfrm>
          <a:prstGeom prst="rect">
            <a:avLst/>
          </a:prstGeom>
          <a:ln w="12700">
            <a:miter lim="400000"/>
          </a:ln>
        </p:spPr>
      </p:pic>
      <p:sp>
        <p:nvSpPr>
          <p:cNvPr id="172" name="Shape 172"/>
          <p:cNvSpPr/>
          <p:nvPr/>
        </p:nvSpPr>
        <p:spPr>
          <a:xfrm>
            <a:off x="6079066" y="2209800"/>
            <a:ext cx="1270001" cy="1270000"/>
          </a:xfrm>
          <a:prstGeom prst="rightArrow">
            <a:avLst>
              <a:gd name="adj1" fmla="val 32000"/>
              <a:gd name="adj2" fmla="val 64000"/>
            </a:avLst>
          </a:prstGeom>
          <a:blipFill>
            <a:blip r:embed="rId5"/>
          </a:blipFill>
          <a:ln w="12700">
            <a:miter lim="400000"/>
          </a:ln>
        </p:spPr>
        <p:txBody>
          <a:bodyPr lIns="50800" tIns="50800" rIns="50800" bIns="50800" anchor="ctr"/>
          <a:lstStyle/>
          <a:p>
            <a:pPr>
              <a:defRPr sz="3200">
                <a:solidFill>
                  <a:srgbClr val="FFFFFF"/>
                </a:solidFill>
                <a:effectLst>
                  <a:outerShdw sx="100000" sy="100000" kx="0" ky="0" algn="b" rotWithShape="0" blurRad="25400" dist="12700" dir="5400000">
                    <a:srgbClr val="000000">
                      <a:alpha val="50000"/>
                    </a:srgbClr>
                  </a:outerShdw>
                </a:effectLst>
              </a:defRPr>
            </a:pP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6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2" fill="hold">
                                  <p:stCondLst>
                                    <p:cond delay="0"/>
                                  </p:stCondLst>
                                  <p:iterate type="el" backwards="0">
                                    <p:tmAbs val="0"/>
                                  </p:iterate>
                                  <p:childTnLst>
                                    <p:set>
                                      <p:cBhvr>
                                        <p:cTn id="16" fill="hold"/>
                                        <p:tgtEl>
                                          <p:spTgt spid="170"/>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3" fill="hold">
                                  <p:stCondLst>
                                    <p:cond delay="0"/>
                                  </p:stCondLst>
                                  <p:iterate type="el" backwards="0">
                                    <p:tmAbs val="0"/>
                                  </p:iterate>
                                  <p:childTnLst>
                                    <p:set>
                                      <p:cBhvr>
                                        <p:cTn id="19" fill="hold"/>
                                        <p:tgtEl>
                                          <p:spTgt spid="171"/>
                                        </p:tgtEl>
                                        <p:attrNameLst>
                                          <p:attrName>style.visibility</p:attrName>
                                        </p:attrNameLst>
                                      </p:cBhvr>
                                      <p:to>
                                        <p:strVal val="visible"/>
                                      </p:to>
                                    </p:set>
                                  </p:childTnLst>
                                </p:cTn>
                              </p:par>
                            </p:childTnLst>
                          </p:cTn>
                        </p:par>
                        <p:par>
                          <p:cTn id="20" fill="hold">
                            <p:stCondLst>
                              <p:cond delay="0"/>
                            </p:stCondLst>
                            <p:childTnLst>
                              <p:par>
                                <p:cTn id="21" presetClass="entr" nodeType="afterEffect" presetSubtype="0" presetID="1" grpId="4" fill="hold">
                                  <p:stCondLst>
                                    <p:cond delay="0"/>
                                  </p:stCondLst>
                                  <p:iterate type="el" backwards="0">
                                    <p:tmAbs val="0"/>
                                  </p:iterate>
                                  <p:childTnLst>
                                    <p:set>
                                      <p:cBhvr>
                                        <p:cTn id="22" fill="hold"/>
                                        <p:tgtEl>
                                          <p:spTgt spid="1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1" fill="hold">
                                  <p:stCondLst>
                                    <p:cond delay="0"/>
                                  </p:stCondLst>
                                  <p:iterate type="el" backwards="0">
                                    <p:tmAbs val="0"/>
                                  </p:iterate>
                                  <p:childTnLst>
                                    <p:set>
                                      <p:cBhvr>
                                        <p:cTn id="26" fill="hold"/>
                                        <p:tgtEl>
                                          <p:spTgt spid="16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1" fill="hold">
                                  <p:stCondLst>
                                    <p:cond delay="0"/>
                                  </p:stCondLst>
                                  <p:iterate type="el" backwards="0">
                                    <p:tmAbs val="0"/>
                                  </p:iterate>
                                  <p:childTnLst>
                                    <p:set>
                                      <p:cBhvr>
                                        <p:cTn id="30" fill="hold"/>
                                        <p:tgtEl>
                                          <p:spTgt spid="169">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xit" nodeType="clickEffect" presetSubtype="0" presetID="1" grpId="5" fill="hold">
                                  <p:stCondLst>
                                    <p:cond delay="0"/>
                                  </p:stCondLst>
                                  <p:iterate type="el" backwards="0">
                                    <p:tmAbs val="0"/>
                                  </p:iterate>
                                  <p:childTnLst>
                                    <p:set>
                                      <p:cBhvr>
                                        <p:cTn id="34" fill="hold">
                                          <p:stCondLst>
                                            <p:cond delay="0"/>
                                          </p:stCondLst>
                                        </p:cTn>
                                        <p:tgtEl>
                                          <p:spTgt spid="170"/>
                                        </p:tgtEl>
                                        <p:attrNameLst>
                                          <p:attrName>style.visibility</p:attrName>
                                        </p:attrNameLst>
                                      </p:cBhvr>
                                      <p:to>
                                        <p:strVal val="hidden"/>
                                      </p:to>
                                    </p:set>
                                  </p:childTnLst>
                                </p:cTn>
                              </p:par>
                            </p:childTnLst>
                          </p:cTn>
                        </p:par>
                        <p:par>
                          <p:cTn id="35" fill="hold">
                            <p:stCondLst>
                              <p:cond delay="0"/>
                            </p:stCondLst>
                            <p:childTnLst>
                              <p:par>
                                <p:cTn id="36" presetClass="exit" nodeType="afterEffect" presetSubtype="0" presetID="1" grpId="6" fill="hold">
                                  <p:stCondLst>
                                    <p:cond delay="0"/>
                                  </p:stCondLst>
                                  <p:iterate type="el" backwards="0">
                                    <p:tmAbs val="0"/>
                                  </p:iterate>
                                  <p:childTnLst>
                                    <p:set>
                                      <p:cBhvr>
                                        <p:cTn id="37" fill="hold">
                                          <p:stCondLst>
                                            <p:cond delay="0"/>
                                          </p:stCondLst>
                                        </p:cTn>
                                        <p:tgtEl>
                                          <p:spTgt spid="171"/>
                                        </p:tgtEl>
                                        <p:attrNameLst>
                                          <p:attrName>style.visibility</p:attrName>
                                        </p:attrNameLst>
                                      </p:cBhvr>
                                      <p:to>
                                        <p:strVal val="hidden"/>
                                      </p:to>
                                    </p:set>
                                  </p:childTnLst>
                                </p:cTn>
                              </p:par>
                            </p:childTnLst>
                          </p:cTn>
                        </p:par>
                        <p:par>
                          <p:cTn id="38" fill="hold">
                            <p:stCondLst>
                              <p:cond delay="0"/>
                            </p:stCondLst>
                            <p:childTnLst>
                              <p:par>
                                <p:cTn id="39" presetClass="exit" nodeType="afterEffect" presetSubtype="0" presetID="1" grpId="7" fill="hold">
                                  <p:stCondLst>
                                    <p:cond delay="0"/>
                                  </p:stCondLst>
                                  <p:iterate type="el" backwards="0">
                                    <p:tmAbs val="0"/>
                                  </p:iterate>
                                  <p:childTnLst>
                                    <p:set>
                                      <p:cBhvr>
                                        <p:cTn id="40" fill="hold">
                                          <p:stCondLst>
                                            <p:cond delay="0"/>
                                          </p:stCondLst>
                                        </p:cTn>
                                        <p:tgtEl>
                                          <p:spTgt spid="17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1" grpId="3"/>
      <p:bldP build="whole" bldLvl="1" animBg="1" rev="0" advAuto="0" spid="170" grpId="2"/>
      <p:bldP build="p" bldLvl="5" animBg="1" rev="0" advAuto="0" spid="169" grpId="1"/>
      <p:bldP build="whole" bldLvl="1" animBg="1" rev="0" advAuto="0" spid="171" grpId="6"/>
      <p:bldP build="whole" bldLvl="1" animBg="1" rev="0" advAuto="0" spid="170" grpId="5"/>
      <p:bldP build="whole" bldLvl="1" animBg="1" rev="0" advAuto="0" spid="172" grpId="4"/>
      <p:bldP build="whole" bldLvl="1" animBg="1" rev="0" advAuto="0" spid="172" grpId="7"/>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ph type="title"/>
          </p:nvPr>
        </p:nvSpPr>
        <p:spPr>
          <a:xfrm>
            <a:off x="939800" y="152400"/>
            <a:ext cx="11570742" cy="1624145"/>
          </a:xfrm>
          <a:prstGeom prst="rect">
            <a:avLst/>
          </a:prstGeom>
        </p:spPr>
        <p:txBody>
          <a:bodyPr/>
          <a:lstStyle>
            <a:lvl1pPr defTabSz="443484">
              <a:tabLst>
                <a:tab pos="1447800" algn="l"/>
              </a:tabLst>
              <a:defRPr sz="6596">
                <a:effectLst>
                  <a:outerShdw sx="100000" sy="100000" kx="0" ky="0" algn="b" rotWithShape="0" blurRad="24638" dist="24638" dir="2700000">
                    <a:srgbClr val="FFFFFF">
                      <a:alpha val="50000"/>
                    </a:srgbClr>
                  </a:outerShdw>
                </a:effectLst>
              </a:defRPr>
            </a:lvl1pPr>
          </a:lstStyle>
          <a:p>
            <a:pPr/>
            <a:r>
              <a:t>Anti-Imperialists vs. Imperialists</a:t>
            </a:r>
          </a:p>
        </p:txBody>
      </p:sp>
      <p:sp>
        <p:nvSpPr>
          <p:cNvPr id="175" name="Shape 175"/>
          <p:cNvSpPr/>
          <p:nvPr>
            <p:ph type="body" idx="1"/>
          </p:nvPr>
        </p:nvSpPr>
        <p:spPr>
          <a:xfrm>
            <a:off x="694266" y="1845733"/>
            <a:ext cx="12061810" cy="7907867"/>
          </a:xfrm>
          <a:prstGeom prst="rect">
            <a:avLst/>
          </a:prstGeom>
        </p:spPr>
        <p:txBody>
          <a:bodyPr/>
          <a:lstStyle/>
          <a:p>
            <a:pPr marL="360426" indent="-360426" defTabSz="301752">
              <a:spcBef>
                <a:spcPts val="3300"/>
              </a:spcBef>
              <a:buBlip>
                <a:blip r:embed="rId2"/>
              </a:buBlip>
              <a:defRPr sz="2640">
                <a:effectLst/>
              </a:defRPr>
            </a:pPr>
            <a:r>
              <a:t>Anti-Imperialist League:</a:t>
            </a:r>
          </a:p>
          <a:p>
            <a:pPr lvl="1" marL="720852" indent="-360426" defTabSz="301752">
              <a:spcBef>
                <a:spcPts val="3300"/>
              </a:spcBef>
              <a:buBlip>
                <a:blip r:embed="rId2"/>
              </a:buBlip>
              <a:defRPr sz="2640">
                <a:effectLst/>
              </a:defRPr>
            </a:pPr>
            <a:r>
              <a:t>Made up of Carnegie, Mark Twain, William Jennings Bryan, presidents of major colleges, and others</a:t>
            </a:r>
          </a:p>
          <a:p>
            <a:pPr lvl="1" marL="720852" indent="-360426" defTabSz="301752">
              <a:spcBef>
                <a:spcPts val="3300"/>
              </a:spcBef>
              <a:buBlip>
                <a:blip r:embed="rId2"/>
              </a:buBlip>
              <a:defRPr sz="2640">
                <a:effectLst/>
              </a:defRPr>
            </a:pPr>
            <a:r>
              <a:t>Argued against the land acquisitions</a:t>
            </a:r>
          </a:p>
          <a:p>
            <a:pPr lvl="1" marL="720852" indent="-360426" defTabSz="301752">
              <a:spcBef>
                <a:spcPts val="3300"/>
              </a:spcBef>
              <a:buBlip>
                <a:blip r:embed="rId2"/>
              </a:buBlip>
              <a:defRPr sz="2640">
                <a:effectLst/>
              </a:defRPr>
            </a:pPr>
            <a:r>
              <a:t>Believed it violated self-determination and the ideals of the Declaration of Independence </a:t>
            </a:r>
          </a:p>
          <a:p>
            <a:pPr lvl="1" marL="720852" indent="-360426" defTabSz="301752">
              <a:spcBef>
                <a:spcPts val="3300"/>
              </a:spcBef>
              <a:buBlip>
                <a:blip r:embed="rId2"/>
              </a:buBlip>
              <a:defRPr sz="2640">
                <a:effectLst/>
              </a:defRPr>
            </a:pPr>
            <a:r>
              <a:t>US could become involved in fighting in Asia (protracted nationalist insurrection in the Philippines - Emilio Aguinaldo)</a:t>
            </a:r>
          </a:p>
          <a:p>
            <a:pPr marL="360426" indent="-360426" defTabSz="301752">
              <a:spcBef>
                <a:spcPts val="3300"/>
              </a:spcBef>
              <a:buBlip>
                <a:blip r:embed="rId2"/>
              </a:buBlip>
              <a:defRPr sz="2640">
                <a:effectLst/>
              </a:defRPr>
            </a:pPr>
            <a:r>
              <a:t>Supporters of Acquisition:</a:t>
            </a:r>
          </a:p>
          <a:p>
            <a:pPr lvl="1" marL="720852" indent="-360426" defTabSz="301752">
              <a:spcBef>
                <a:spcPts val="3300"/>
              </a:spcBef>
              <a:buBlip>
                <a:blip r:embed="rId2"/>
              </a:buBlip>
              <a:defRPr sz="2640">
                <a:effectLst/>
              </a:defRPr>
            </a:pPr>
            <a:r>
              <a:t>William McKinley, Rudyard Kipling</a:t>
            </a:r>
          </a:p>
          <a:p>
            <a:pPr lvl="1" marL="720852" indent="-360426" defTabSz="301752">
              <a:spcBef>
                <a:spcPts val="3300"/>
              </a:spcBef>
              <a:buBlip>
                <a:blip r:embed="rId2"/>
              </a:buBlip>
              <a:defRPr sz="2640">
                <a:effectLst/>
              </a:defRPr>
            </a:pPr>
            <a:r>
              <a:t>Argued it was America’s patriotic duty to civilize other regions; land would provide economic opportunities for America </a:t>
            </a:r>
          </a:p>
        </p:txBody>
      </p:sp>
      <p:pic>
        <p:nvPicPr>
          <p:cNvPr id="176" name="pasted-image.png"/>
          <p:cNvPicPr>
            <a:picLocks noChangeAspect="1"/>
          </p:cNvPicPr>
          <p:nvPr/>
        </p:nvPicPr>
        <p:blipFill>
          <a:blip r:embed="rId3">
            <a:extLst/>
          </a:blip>
          <a:stretch>
            <a:fillRect/>
          </a:stretch>
        </p:blipFill>
        <p:spPr>
          <a:xfrm>
            <a:off x="6502400" y="5490633"/>
            <a:ext cx="2540000" cy="3987801"/>
          </a:xfrm>
          <a:prstGeom prst="rect">
            <a:avLst/>
          </a:prstGeom>
          <a:ln w="12700">
            <a:miter lim="400000"/>
          </a:ln>
        </p:spPr>
      </p:pic>
      <p:pic>
        <p:nvPicPr>
          <p:cNvPr id="177" name="pasted-image.png"/>
          <p:cNvPicPr>
            <a:picLocks noChangeAspect="1"/>
          </p:cNvPicPr>
          <p:nvPr/>
        </p:nvPicPr>
        <p:blipFill>
          <a:blip r:embed="rId4">
            <a:extLst/>
          </a:blip>
          <a:stretch>
            <a:fillRect/>
          </a:stretch>
        </p:blipFill>
        <p:spPr>
          <a:xfrm>
            <a:off x="9185751" y="5507566"/>
            <a:ext cx="3320098" cy="3953934"/>
          </a:xfrm>
          <a:prstGeom prst="rect">
            <a:avLst/>
          </a:prstGeom>
          <a:ln w="12700">
            <a:miter lim="400000"/>
          </a:ln>
        </p:spPr>
      </p:pic>
      <p:pic>
        <p:nvPicPr>
          <p:cNvPr id="178" name="pasted-image.tiff"/>
          <p:cNvPicPr>
            <a:picLocks noChangeAspect="1"/>
          </p:cNvPicPr>
          <p:nvPr/>
        </p:nvPicPr>
        <p:blipFill>
          <a:blip r:embed="rId5">
            <a:extLst/>
          </a:blip>
          <a:stretch>
            <a:fillRect/>
          </a:stretch>
        </p:blipFill>
        <p:spPr>
          <a:xfrm>
            <a:off x="1790990" y="2768600"/>
            <a:ext cx="2794001" cy="3911600"/>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75">
                                            <p:txEl>
                                              <p:pRg st="1" end="1"/>
                                            </p:txEl>
                                          </p:spTgt>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2" fill="hold">
                                  <p:stCondLst>
                                    <p:cond delay="0"/>
                                  </p:stCondLst>
                                  <p:iterate type="el" backwards="0">
                                    <p:tmAbs val="0"/>
                                  </p:iterate>
                                  <p:childTnLst>
                                    <p:set>
                                      <p:cBhvr>
                                        <p:cTn id="15" fill="hold"/>
                                        <p:tgtEl>
                                          <p:spTgt spid="176"/>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3" fill="hold">
                                  <p:stCondLst>
                                    <p:cond delay="0"/>
                                  </p:stCondLst>
                                  <p:iterate type="el" backwards="0">
                                    <p:tmAbs val="0"/>
                                  </p:iterate>
                                  <p:childTnLst>
                                    <p:set>
                                      <p:cBhvr>
                                        <p:cTn id="18" fill="hold"/>
                                        <p:tgtEl>
                                          <p:spTgt spid="1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17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1" fill="hold">
                                  <p:stCondLst>
                                    <p:cond delay="0"/>
                                  </p:stCondLst>
                                  <p:iterate type="el" backwards="0">
                                    <p:tmAbs val="0"/>
                                  </p:iterate>
                                  <p:childTnLst>
                                    <p:set>
                                      <p:cBhvr>
                                        <p:cTn id="26" fill="hold"/>
                                        <p:tgtEl>
                                          <p:spTgt spid="175">
                                            <p:txEl>
                                              <p:pRg st="3" end="3"/>
                                            </p:txEl>
                                          </p:spTgt>
                                        </p:tgtEl>
                                        <p:attrNameLst>
                                          <p:attrName>style.visibility</p:attrName>
                                        </p:attrNameLst>
                                      </p:cBhvr>
                                      <p:to>
                                        <p:strVal val="visible"/>
                                      </p:to>
                                    </p:set>
                                  </p:childTnLst>
                                </p:cTn>
                              </p:par>
                            </p:childTnLst>
                          </p:cTn>
                        </p:par>
                        <p:par>
                          <p:cTn id="27" fill="hold">
                            <p:stCondLst>
                              <p:cond delay="0"/>
                            </p:stCondLst>
                            <p:childTnLst>
                              <p:par>
                                <p:cTn id="28" presetClass="exit" nodeType="afterEffect" presetSubtype="0" presetID="1" grpId="4" fill="hold">
                                  <p:stCondLst>
                                    <p:cond delay="0"/>
                                  </p:stCondLst>
                                  <p:iterate type="el" backwards="0">
                                    <p:tmAbs val="0"/>
                                  </p:iterate>
                                  <p:childTnLst>
                                    <p:set>
                                      <p:cBhvr>
                                        <p:cTn id="29" fill="hold">
                                          <p:stCondLst>
                                            <p:cond delay="0"/>
                                          </p:stCondLst>
                                        </p:cTn>
                                        <p:tgtEl>
                                          <p:spTgt spid="176"/>
                                        </p:tgtEl>
                                        <p:attrNameLst>
                                          <p:attrName>style.visibility</p:attrName>
                                        </p:attrNameLst>
                                      </p:cBhvr>
                                      <p:to>
                                        <p:strVal val="hidden"/>
                                      </p:to>
                                    </p:set>
                                  </p:childTnLst>
                                </p:cTn>
                              </p:par>
                            </p:childTnLst>
                          </p:cTn>
                        </p:par>
                        <p:par>
                          <p:cTn id="30" fill="hold">
                            <p:stCondLst>
                              <p:cond delay="0"/>
                            </p:stCondLst>
                            <p:childTnLst>
                              <p:par>
                                <p:cTn id="31" presetClass="exit" nodeType="afterEffect" presetSubtype="0" presetID="1" grpId="5" fill="hold">
                                  <p:stCondLst>
                                    <p:cond delay="0"/>
                                  </p:stCondLst>
                                  <p:iterate type="el" backwards="0">
                                    <p:tmAbs val="0"/>
                                  </p:iterate>
                                  <p:childTnLst>
                                    <p:set>
                                      <p:cBhvr>
                                        <p:cTn id="32" fill="hold">
                                          <p:stCondLst>
                                            <p:cond delay="0"/>
                                          </p:stCondLst>
                                        </p:cTn>
                                        <p:tgtEl>
                                          <p:spTgt spid="17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175">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1" fill="hold">
                                  <p:stCondLst>
                                    <p:cond delay="0"/>
                                  </p:stCondLst>
                                  <p:iterate type="el" backwards="0">
                                    <p:tmAbs val="0"/>
                                  </p:iterate>
                                  <p:childTnLst>
                                    <p:set>
                                      <p:cBhvr>
                                        <p:cTn id="40" fill="hold"/>
                                        <p:tgtEl>
                                          <p:spTgt spid="175">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0" presetID="1" grpId="1" fill="hold">
                                  <p:stCondLst>
                                    <p:cond delay="0"/>
                                  </p:stCondLst>
                                  <p:iterate type="el" backwards="0">
                                    <p:tmAbs val="0"/>
                                  </p:iterate>
                                  <p:childTnLst>
                                    <p:set>
                                      <p:cBhvr>
                                        <p:cTn id="44" fill="hold"/>
                                        <p:tgtEl>
                                          <p:spTgt spid="175">
                                            <p:txEl>
                                              <p:pRg st="6" end="6"/>
                                            </p:txEl>
                                          </p:spTgt>
                                        </p:tgtEl>
                                        <p:attrNameLst>
                                          <p:attrName>style.visibility</p:attrName>
                                        </p:attrNameLst>
                                      </p:cBhvr>
                                      <p:to>
                                        <p:strVal val="visible"/>
                                      </p:to>
                                    </p:set>
                                  </p:childTnLst>
                                </p:cTn>
                              </p:par>
                            </p:childTnLst>
                          </p:cTn>
                        </p:par>
                        <p:par>
                          <p:cTn id="45" fill="hold">
                            <p:stCondLst>
                              <p:cond delay="0"/>
                            </p:stCondLst>
                            <p:childTnLst>
                              <p:par>
                                <p:cTn id="46" presetClass="entr" nodeType="afterEffect" presetSubtype="0" presetID="1" grpId="6" fill="hold">
                                  <p:stCondLst>
                                    <p:cond delay="0"/>
                                  </p:stCondLst>
                                  <p:iterate type="el" backwards="0">
                                    <p:tmAbs val="0"/>
                                  </p:iterate>
                                  <p:childTnLst>
                                    <p:set>
                                      <p:cBhvr>
                                        <p:cTn id="47" fill="hold"/>
                                        <p:tgtEl>
                                          <p:spTgt spid="17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0" presetID="1" grpId="1" fill="hold">
                                  <p:stCondLst>
                                    <p:cond delay="0"/>
                                  </p:stCondLst>
                                  <p:iterate type="el" backwards="0">
                                    <p:tmAbs val="0"/>
                                  </p:iterate>
                                  <p:childTnLst>
                                    <p:set>
                                      <p:cBhvr>
                                        <p:cTn id="51" fill="hold"/>
                                        <p:tgtEl>
                                          <p:spTgt spid="175">
                                            <p:txEl>
                                              <p:pRg st="7" end="7"/>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Class="exit" nodeType="clickEffect" presetSubtype="0" presetID="1" grpId="7" fill="hold">
                                  <p:stCondLst>
                                    <p:cond delay="0"/>
                                  </p:stCondLst>
                                  <p:iterate type="el" backwards="0">
                                    <p:tmAbs val="0"/>
                                  </p:iterate>
                                  <p:childTnLst>
                                    <p:set>
                                      <p:cBhvr>
                                        <p:cTn id="55" fill="hold">
                                          <p:stCondLst>
                                            <p:cond delay="0"/>
                                          </p:stCondLst>
                                        </p:cTn>
                                        <p:tgtEl>
                                          <p:spTgt spid="17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6" grpId="4"/>
      <p:bldP build="p" bldLvl="5" animBg="1" rev="0" advAuto="0" spid="175" grpId="1"/>
      <p:bldP build="whole" bldLvl="1" animBg="1" rev="0" advAuto="0" spid="178" grpId="6"/>
      <p:bldP build="whole" bldLvl="1" animBg="1" rev="0" advAuto="0" spid="178" grpId="7"/>
      <p:bldP build="whole" bldLvl="1" animBg="1" rev="0" advAuto="0" spid="177" grpId="3"/>
      <p:bldP build="whole" bldLvl="1" animBg="1" rev="0" advAuto="0" spid="176" grpId="2"/>
      <p:bldP build="whole" bldLvl="1" animBg="1" rev="0" advAuto="0" spid="177" grpId="5"/>
    </p:bld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LinenBook">
  <a:themeElements>
    <a:clrScheme name="LinenBook">
      <a:dk1>
        <a:srgbClr val="363929"/>
      </a:dk1>
      <a:lt1>
        <a:srgbClr val="181039"/>
      </a:lt1>
      <a:dk2>
        <a:srgbClr val="5C5C5C"/>
      </a:dk2>
      <a:lt2>
        <a:srgbClr val="E0E0E0"/>
      </a:lt2>
      <a:accent1>
        <a:srgbClr val="768893"/>
      </a:accent1>
      <a:accent2>
        <a:srgbClr val="81914E"/>
      </a:accent2>
      <a:accent3>
        <a:srgbClr val="CCA156"/>
      </a:accent3>
      <a:accent4>
        <a:srgbClr val="AD6D3D"/>
      </a:accent4>
      <a:accent5>
        <a:srgbClr val="A5322E"/>
      </a:accent5>
      <a:accent6>
        <a:srgbClr val="705A64"/>
      </a:accent6>
      <a:hlink>
        <a:srgbClr val="0000FF"/>
      </a:hlink>
      <a:folHlink>
        <a:srgbClr val="FF00FF"/>
      </a:folHlink>
    </a:clrScheme>
    <a:fontScheme name="LinenBook">
      <a:majorFont>
        <a:latin typeface="Optima"/>
        <a:ea typeface="Optima"/>
        <a:cs typeface="Optima"/>
      </a:majorFont>
      <a:minorFont>
        <a:latin typeface="Optima"/>
        <a:ea typeface="Optima"/>
        <a:cs typeface="Optima"/>
      </a:minorFont>
    </a:fontScheme>
    <a:fmtScheme name="Linen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25400" dist="12700" dir="5400000">
                <a:srgbClr val="000000">
                  <a:alpha val="50000"/>
                </a:srgbClr>
              </a:outerShdw>
            </a:effectLst>
            <a:uFillTx/>
            <a:latin typeface="+mn-lt"/>
            <a:ea typeface="+mn-ea"/>
            <a:cs typeface="+mn-cs"/>
            <a:sym typeface="Opti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63929"/>
            </a:solidFill>
            <a:effectLst/>
            <a:uFillTx/>
            <a:latin typeface="+mn-lt"/>
            <a:ea typeface="+mn-ea"/>
            <a:cs typeface="+mn-cs"/>
            <a:sym typeface="Opti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LinenBook">
  <a:themeElements>
    <a:clrScheme name="LinenBook">
      <a:dk1>
        <a:srgbClr val="000000"/>
      </a:dk1>
      <a:lt1>
        <a:srgbClr val="FFFFFF"/>
      </a:lt1>
      <a:dk2>
        <a:srgbClr val="5C5C5C"/>
      </a:dk2>
      <a:lt2>
        <a:srgbClr val="E0E0E0"/>
      </a:lt2>
      <a:accent1>
        <a:srgbClr val="768893"/>
      </a:accent1>
      <a:accent2>
        <a:srgbClr val="81914E"/>
      </a:accent2>
      <a:accent3>
        <a:srgbClr val="CCA156"/>
      </a:accent3>
      <a:accent4>
        <a:srgbClr val="AD6D3D"/>
      </a:accent4>
      <a:accent5>
        <a:srgbClr val="A5322E"/>
      </a:accent5>
      <a:accent6>
        <a:srgbClr val="705A64"/>
      </a:accent6>
      <a:hlink>
        <a:srgbClr val="0000FF"/>
      </a:hlink>
      <a:folHlink>
        <a:srgbClr val="FF00FF"/>
      </a:folHlink>
    </a:clrScheme>
    <a:fontScheme name="LinenBook">
      <a:majorFont>
        <a:latin typeface="Optima"/>
        <a:ea typeface="Optima"/>
        <a:cs typeface="Optima"/>
      </a:majorFont>
      <a:minorFont>
        <a:latin typeface="Optima"/>
        <a:ea typeface="Optima"/>
        <a:cs typeface="Optima"/>
      </a:minorFont>
    </a:fontScheme>
    <a:fmtScheme name="Linen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25400" dist="12700" dir="5400000">
                <a:srgbClr val="000000">
                  <a:alpha val="50000"/>
                </a:srgbClr>
              </a:outerShdw>
            </a:effectLst>
            <a:uFillTx/>
            <a:latin typeface="+mn-lt"/>
            <a:ea typeface="+mn-ea"/>
            <a:cs typeface="+mn-cs"/>
            <a:sym typeface="Opti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63929"/>
            </a:solidFill>
            <a:effectLst/>
            <a:uFillTx/>
            <a:latin typeface="+mn-lt"/>
            <a:ea typeface="+mn-ea"/>
            <a:cs typeface="+mn-cs"/>
            <a:sym typeface="Opti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