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 b="def" i="def"/>
      <a:tcStyle>
        <a:tcBdr/>
        <a:fill>
          <a:solidFill>
            <a:srgbClr val="DDDBCF"/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AC9C8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4C8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878889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7888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DBDBD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8F2817"/>
              </a:solidFill>
              <a:prstDash val="solid"/>
              <a:miter lim="400000"/>
            </a:ln>
          </a:bottom>
          <a:insideH>
            <a:ln w="12700" cap="flat">
              <a:solidFill>
                <a:srgbClr val="8F281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8341D"/>
          </a:solidFill>
        </a:fill>
      </a:tcStyle>
    </a:firstRow>
  </a:tblStyle>
  <a:tblStyle styleId="{C7B018BB-80A7-4F77-B60F-C8B233D01FF8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EEE0"/>
          </a:solidFill>
        </a:fill>
      </a:tcStyle>
    </a:wholeTbl>
    <a:band2H>
      <a:tcTxStyle b="def" i="def"/>
      <a:tcStyle>
        <a:tcBdr/>
        <a:fill>
          <a:solidFill>
            <a:srgbClr val="F0EEE0">
              <a:alpha val="93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solidFill>
                <a:srgbClr val="5F5857"/>
              </a:solidFill>
              <a:prstDash val="solid"/>
              <a:miter lim="400000"/>
            </a:ln>
          </a:left>
          <a:right>
            <a:ln w="25400" cap="flat">
              <a:solidFill>
                <a:srgbClr val="AC9C88"/>
              </a:solidFill>
              <a:prstDash val="solid"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F5857"/>
              </a:solidFill>
              <a:prstDash val="solid"/>
              <a:miter lim="400000"/>
            </a:ln>
          </a:bottom>
          <a:insideH>
            <a:ln w="12700" cap="flat">
              <a:solidFill>
                <a:srgbClr val="97231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F585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1401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EEE0"/>
          </a:solidFill>
        </a:fill>
      </a:tcStyle>
    </a:wholeTbl>
    <a:band2H>
      <a:tcTxStyle b="def" i="def"/>
      <a:tcStyle>
        <a:tcBdr/>
        <a:fill>
          <a:solidFill>
            <a:srgbClr val="F0EEE0">
              <a:alpha val="93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4C8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2912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4AA2A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58585"/>
          </a:solidFill>
        </a:fill>
      </a:tcStyle>
    </a:firstRow>
  </a:tblStyle>
  <a:tblStyle styleId="{CF821DB8-F4EB-4A41-A1BA-3FCAFE7338EE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6B5C3">
              <a:alpha val="14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9F9F9F"/>
              </a:solidFill>
              <a:prstDash val="solid"/>
              <a:miter lim="400000"/>
            </a:ln>
          </a:left>
          <a:right>
            <a:ln w="12700" cap="flat">
              <a:solidFill>
                <a:srgbClr val="9F9F9F"/>
              </a:solidFill>
              <a:prstDash val="solid"/>
              <a:miter lim="400000"/>
            </a:ln>
          </a:right>
          <a:top>
            <a:ln w="12700" cap="flat">
              <a:solidFill>
                <a:srgbClr val="9F9F9F"/>
              </a:solidFill>
              <a:prstDash val="solid"/>
              <a:miter lim="400000"/>
            </a:ln>
          </a:top>
          <a:bottom>
            <a:ln w="12700" cap="flat">
              <a:solidFill>
                <a:srgbClr val="9F9F9F"/>
              </a:solidFill>
              <a:prstDash val="solid"/>
              <a:miter lim="400000"/>
            </a:ln>
          </a:bottom>
          <a:insideH>
            <a:ln w="12700" cap="flat">
              <a:solidFill>
                <a:srgbClr val="9F9F9F"/>
              </a:solidFill>
              <a:prstDash val="solid"/>
              <a:miter lim="400000"/>
            </a:ln>
          </a:insideH>
          <a:insideV>
            <a:ln w="12700" cap="flat">
              <a:solidFill>
                <a:srgbClr val="9F9F9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979">
              <a:alpha val="38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ABABA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25A5D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B8B8B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25A5D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B8B8B"/>
          </a:solidFill>
        </a:fill>
      </a:tcStyle>
    </a:firstRow>
  </a:tblStyle>
  <a:tblStyle styleId="{2708684C-4D16-4618-839F-0558EEFCDFE6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979">
              <a:alpha val="25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1" name="Shape 14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943100"/>
            <a:ext cx="10464800" cy="2997200"/>
          </a:xfrm>
          <a:prstGeom prst="rect">
            <a:avLst/>
          </a:prstGeom>
        </p:spPr>
        <p:txBody>
          <a:bodyPr anchor="b"/>
          <a:lstStyle>
            <a:lvl1pPr>
              <a:defRPr spc="-128" sz="64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218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1pPr>
            <a:lvl2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2pPr>
            <a:lvl3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3pPr>
            <a:lvl4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4pPr>
            <a:lvl5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xfrm>
            <a:off x="6305296" y="9017050"/>
            <a:ext cx="406909" cy="380900"/>
          </a:xfrm>
          <a:prstGeom prst="rect">
            <a:avLst/>
          </a:prstGeom>
        </p:spPr>
        <p:txBody>
          <a:bodyPr anchor="ctr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647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200"/>
              </a:spcBef>
              <a:buClr>
                <a:srgbClr val="A29A85"/>
              </a:buClr>
              <a:buSzTx/>
              <a:buNone/>
              <a:defRPr sz="3600">
                <a:solidFill>
                  <a:srgbClr val="222222"/>
                </a:solidFill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104" name="“Type a quote here.”"/>
          <p:cNvSpPr txBox="1"/>
          <p:nvPr>
            <p:ph type="body" sz="quarter" idx="14"/>
          </p:nvPr>
        </p:nvSpPr>
        <p:spPr>
          <a:xfrm>
            <a:off x="1270000" y="4241799"/>
            <a:ext cx="10464800" cy="736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20000"/>
              </a:lnSpc>
              <a:buSzTx/>
              <a:buNone/>
              <a:defRPr b="1" spc="-126" sz="4200">
                <a:latin typeface="+mn-lt"/>
                <a:ea typeface="+mn-ea"/>
                <a:cs typeface="+mn-cs"/>
                <a:sym typeface="Superclarendon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0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157588660_2880x1920.jpeg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- A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- Alt 2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Line"/>
          <p:cNvSpPr/>
          <p:nvPr/>
        </p:nvSpPr>
        <p:spPr>
          <a:xfrm>
            <a:off x="4770394" y="8229555"/>
            <a:ext cx="3385929" cy="1"/>
          </a:xfrm>
          <a:prstGeom prst="line">
            <a:avLst/>
          </a:prstGeom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" name="157588660_2880x1920.jpeg"/>
          <p:cNvSpPr/>
          <p:nvPr>
            <p:ph type="pic" idx="13"/>
          </p:nvPr>
        </p:nvSpPr>
        <p:spPr>
          <a:xfrm>
            <a:off x="387350" y="400050"/>
            <a:ext cx="12217400" cy="626728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3" name="Title Text"/>
          <p:cNvSpPr txBox="1"/>
          <p:nvPr>
            <p:ph type="title"/>
          </p:nvPr>
        </p:nvSpPr>
        <p:spPr>
          <a:xfrm>
            <a:off x="635000" y="6845300"/>
            <a:ext cx="11734800" cy="1219200"/>
          </a:xfrm>
          <a:prstGeom prst="rect">
            <a:avLst/>
          </a:prstGeom>
        </p:spPr>
        <p:txBody>
          <a:bodyPr anchor="b"/>
          <a:lstStyle>
            <a:lvl1pPr>
              <a:defRPr spc="-128" sz="6400"/>
            </a:lvl1pPr>
          </a:lstStyle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sz="quarter" idx="1"/>
          </p:nvPr>
        </p:nvSpPr>
        <p:spPr>
          <a:xfrm>
            <a:off x="635000" y="8318500"/>
            <a:ext cx="11734800" cy="876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1pPr>
            <a:lvl2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2pPr>
            <a:lvl3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3pPr>
            <a:lvl4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4pPr>
            <a:lvl5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xfrm>
            <a:off x="1270000" y="3505200"/>
            <a:ext cx="10464800" cy="2730500"/>
          </a:xfrm>
          <a:prstGeom prst="rect">
            <a:avLst/>
          </a:prstGeom>
        </p:spPr>
        <p:txBody>
          <a:bodyPr/>
          <a:lstStyle>
            <a:lvl1pPr>
              <a:defRPr spc="-128" sz="6400"/>
            </a:lvl1pPr>
          </a:lstStyle>
          <a:p>
            <a:pPr/>
            <a:r>
              <a:t>Title Text</a:t>
            </a:r>
          </a:p>
        </p:txBody>
      </p:sp>
      <p:sp>
        <p:nvSpPr>
          <p:cNvPr id="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ine"/>
          <p:cNvSpPr/>
          <p:nvPr/>
        </p:nvSpPr>
        <p:spPr>
          <a:xfrm flipV="1">
            <a:off x="1321968" y="5118050"/>
            <a:ext cx="4440782" cy="6"/>
          </a:xfrm>
          <a:prstGeom prst="line">
            <a:avLst/>
          </a:prstGeom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2" name="Image"/>
          <p:cNvSpPr/>
          <p:nvPr>
            <p:ph type="pic" sz="half" idx="13"/>
          </p:nvPr>
        </p:nvSpPr>
        <p:spPr>
          <a:xfrm>
            <a:off x="6807200" y="762000"/>
            <a:ext cx="5334000" cy="8229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3" name="Title Text"/>
          <p:cNvSpPr txBox="1"/>
          <p:nvPr>
            <p:ph type="title"/>
          </p:nvPr>
        </p:nvSpPr>
        <p:spPr>
          <a:xfrm>
            <a:off x="762000" y="774700"/>
            <a:ext cx="5588000" cy="41021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4" name="Body Level One…"/>
          <p:cNvSpPr txBox="1"/>
          <p:nvPr>
            <p:ph type="body" sz="quarter" idx="1"/>
          </p:nvPr>
        </p:nvSpPr>
        <p:spPr>
          <a:xfrm>
            <a:off x="762000" y="5372100"/>
            <a:ext cx="5588000" cy="3619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1pPr>
            <a:lvl2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2pPr>
            <a:lvl3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3pPr>
            <a:lvl4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4pPr>
            <a:lvl5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Line"/>
          <p:cNvSpPr/>
          <p:nvPr/>
        </p:nvSpPr>
        <p:spPr>
          <a:xfrm>
            <a:off x="1096004" y="2768555"/>
            <a:ext cx="10836310" cy="63"/>
          </a:xfrm>
          <a:prstGeom prst="line">
            <a:avLst/>
          </a:prstGeom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Line"/>
          <p:cNvSpPr/>
          <p:nvPr/>
        </p:nvSpPr>
        <p:spPr>
          <a:xfrm>
            <a:off x="1096004" y="2768555"/>
            <a:ext cx="10836310" cy="63"/>
          </a:xfrm>
          <a:prstGeom prst="line">
            <a:avLst/>
          </a:prstGeom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5" name="Body Level One…"/>
          <p:cNvSpPr txBox="1"/>
          <p:nvPr>
            <p:ph type="body" idx="1"/>
          </p:nvPr>
        </p:nvSpPr>
        <p:spPr>
          <a:xfrm>
            <a:off x="1270000" y="3263900"/>
            <a:ext cx="104648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Line"/>
          <p:cNvSpPr/>
          <p:nvPr/>
        </p:nvSpPr>
        <p:spPr>
          <a:xfrm>
            <a:off x="1096004" y="2768555"/>
            <a:ext cx="10836310" cy="63"/>
          </a:xfrm>
          <a:prstGeom prst="line">
            <a:avLst/>
          </a:prstGeom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5" name="Image"/>
          <p:cNvSpPr/>
          <p:nvPr>
            <p:ph type="pic" sz="half" idx="13"/>
          </p:nvPr>
        </p:nvSpPr>
        <p:spPr>
          <a:xfrm>
            <a:off x="1181100" y="3380452"/>
            <a:ext cx="5461000" cy="53086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7" name="Body Level One…"/>
          <p:cNvSpPr txBox="1"/>
          <p:nvPr>
            <p:ph type="body" sz="half" idx="1"/>
          </p:nvPr>
        </p:nvSpPr>
        <p:spPr>
          <a:xfrm>
            <a:off x="7200900" y="3340100"/>
            <a:ext cx="4826000" cy="5384800"/>
          </a:xfrm>
          <a:prstGeom prst="rect">
            <a:avLst/>
          </a:prstGeom>
        </p:spPr>
        <p:txBody>
          <a:bodyPr/>
          <a:lstStyle>
            <a:lvl1pPr marL="457200" indent="-457200">
              <a:spcBef>
                <a:spcPts val="3000"/>
              </a:spcBef>
              <a:buBlip>
                <a:blip r:embed="rId2"/>
              </a:buBlip>
              <a:defRPr sz="2600"/>
            </a:lvl1pPr>
            <a:lvl2pPr marL="914400" indent="-457200">
              <a:spcBef>
                <a:spcPts val="3000"/>
              </a:spcBef>
              <a:buBlip>
                <a:blip r:embed="rId2"/>
              </a:buBlip>
              <a:defRPr sz="2600"/>
            </a:lvl2pPr>
            <a:lvl3pPr marL="1371600" indent="-457200">
              <a:spcBef>
                <a:spcPts val="3000"/>
              </a:spcBef>
              <a:buBlip>
                <a:blip r:embed="rId2"/>
              </a:buBlip>
              <a:defRPr sz="2600"/>
            </a:lvl3pPr>
            <a:lvl4pPr marL="1828800" indent="-457200">
              <a:spcBef>
                <a:spcPts val="3000"/>
              </a:spcBef>
              <a:buBlip>
                <a:blip r:embed="rId2"/>
              </a:buBlip>
              <a:defRPr sz="2600"/>
            </a:lvl4pPr>
            <a:lvl5pPr marL="2286000" indent="-457200">
              <a:spcBef>
                <a:spcPts val="3000"/>
              </a:spcBef>
              <a:buBlip>
                <a:blip r:embed="rId2"/>
              </a:buBlip>
              <a:defRPr sz="2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Image"/>
          <p:cNvSpPr/>
          <p:nvPr>
            <p:ph type="pic" sz="quarter" idx="13"/>
          </p:nvPr>
        </p:nvSpPr>
        <p:spPr>
          <a:xfrm>
            <a:off x="6692900" y="5082252"/>
            <a:ext cx="5334000" cy="38989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4" name="Image"/>
          <p:cNvSpPr/>
          <p:nvPr>
            <p:ph type="pic" sz="quarter" idx="14"/>
          </p:nvPr>
        </p:nvSpPr>
        <p:spPr>
          <a:xfrm>
            <a:off x="6699118" y="751552"/>
            <a:ext cx="5334001" cy="38989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5" name="Image"/>
          <p:cNvSpPr/>
          <p:nvPr>
            <p:ph type="pic" sz="half" idx="15"/>
          </p:nvPr>
        </p:nvSpPr>
        <p:spPr>
          <a:xfrm>
            <a:off x="965200" y="762000"/>
            <a:ext cx="5334000" cy="8229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270000" y="698500"/>
            <a:ext cx="104648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292596" y="9017000"/>
            <a:ext cx="406909" cy="38089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1" sz="1800">
                <a:solidFill>
                  <a:srgbClr val="F1F1F1"/>
                </a:solidFill>
                <a:latin typeface="+mn-lt"/>
                <a:ea typeface="+mn-ea"/>
                <a:cs typeface="+mn-cs"/>
                <a:sym typeface="Superclarendo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9pPr>
    </p:titleStyle>
    <p:bodyStyle>
      <a:lvl1pPr marL="6223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1pPr>
      <a:lvl2pPr marL="12446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2pPr>
      <a:lvl3pPr marL="18669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3pPr>
      <a:lvl4pPr marL="24892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4pPr>
      <a:lvl5pPr marL="31115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5pPr>
      <a:lvl6pPr marL="37338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6pPr>
      <a:lvl7pPr marL="43561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7pPr>
      <a:lvl8pPr marL="49784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8pPr>
      <a:lvl9pPr marL="56007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APUSHReview.com" TargetMode="Externa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1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tif"/><Relationship Id="rId4" Type="http://schemas.openxmlformats.org/officeDocument/2006/relationships/image" Target="../media/image3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4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APUSH Review: Video #10: Slavery In The British Colonies And Slave Resistance (Key Concept 2.2, II, A-C)"/>
          <p:cNvSpPr txBox="1"/>
          <p:nvPr>
            <p:ph type="ctrTitle"/>
          </p:nvPr>
        </p:nvSpPr>
        <p:spPr>
          <a:xfrm>
            <a:off x="428128" y="469900"/>
            <a:ext cx="12148544" cy="2390875"/>
          </a:xfrm>
          <a:prstGeom prst="rect">
            <a:avLst/>
          </a:prstGeom>
        </p:spPr>
        <p:txBody>
          <a:bodyPr/>
          <a:lstStyle>
            <a:lvl1pPr defTabSz="426466">
              <a:defRPr spc="-93" sz="4672"/>
            </a:lvl1pPr>
          </a:lstStyle>
          <a:p>
            <a:pPr/>
            <a:r>
              <a:t>APUSH Review: Video #10: Slavery In The British Colonies And Slave Resistance (Key Concept 2.2, II, A-C)</a:t>
            </a:r>
          </a:p>
        </p:txBody>
      </p:sp>
      <p:sp>
        <p:nvSpPr>
          <p:cNvPr id="144" name="Everything You Need To Know About Slavery In The British Colonies And Slave Resistance To Succeed In APUSH"/>
          <p:cNvSpPr txBox="1"/>
          <p:nvPr>
            <p:ph type="subTitle" sz="quarter" idx="1"/>
          </p:nvPr>
        </p:nvSpPr>
        <p:spPr>
          <a:xfrm>
            <a:off x="1270000" y="2794000"/>
            <a:ext cx="10464800" cy="2184400"/>
          </a:xfrm>
          <a:prstGeom prst="rect">
            <a:avLst/>
          </a:prstGeom>
        </p:spPr>
        <p:txBody>
          <a:bodyPr/>
          <a:lstStyle/>
          <a:p>
            <a:pPr/>
            <a:r>
              <a:t>Everything You Need To Know About Slavery In The British Colonies And Slave Resistance To Succeed In APUSH</a:t>
            </a:r>
          </a:p>
        </p:txBody>
      </p:sp>
      <p:sp>
        <p:nvSpPr>
          <p:cNvPr id="145" name="www.APUSHReview.com"/>
          <p:cNvSpPr txBox="1"/>
          <p:nvPr/>
        </p:nvSpPr>
        <p:spPr>
          <a:xfrm>
            <a:off x="4086059" y="8401456"/>
            <a:ext cx="4832682" cy="672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www.APUSHReview.com</a:t>
            </a:r>
          </a:p>
        </p:txBody>
      </p:sp>
      <p:pic>
        <p:nvPicPr>
          <p:cNvPr id="146" name="APUSH logo.png" descr="APUSH 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40636" y="3825077"/>
            <a:ext cx="6123528" cy="4592646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houtout To Mr. Keating’s Class At Fountain Hills High School. Thanks For The Support!"/>
          <p:cNvSpPr/>
          <p:nvPr/>
        </p:nvSpPr>
        <p:spPr>
          <a:xfrm>
            <a:off x="6484539" y="3286125"/>
            <a:ext cx="4531222" cy="2735362"/>
          </a:xfrm>
          <a:prstGeom prst="wedgeEllipseCallout">
            <a:avLst>
              <a:gd name="adj1" fmla="val -49385"/>
              <a:gd name="adj2" fmla="val 66310"/>
            </a:avLst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0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/>
            <a:r>
              <a:t>Shoutout To Mr. Keating’s Class At Fountain Hills High School. Thanks For The Support!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Why Did ALL The British Colonies Engage In Slavery?"/>
          <p:cNvSpPr txBox="1"/>
          <p:nvPr>
            <p:ph type="title"/>
          </p:nvPr>
        </p:nvSpPr>
        <p:spPr>
          <a:xfrm>
            <a:off x="408086" y="698500"/>
            <a:ext cx="12188628" cy="1905000"/>
          </a:xfrm>
          <a:prstGeom prst="rect">
            <a:avLst/>
          </a:prstGeom>
        </p:spPr>
        <p:txBody>
          <a:bodyPr/>
          <a:lstStyle/>
          <a:p>
            <a:pPr/>
            <a:r>
              <a:t>Why Did ALL The British Colonies Engage In Slavery?</a:t>
            </a:r>
          </a:p>
        </p:txBody>
      </p:sp>
      <p:sp>
        <p:nvSpPr>
          <p:cNvPr id="150" name="Large amounts of land:…"/>
          <p:cNvSpPr txBox="1"/>
          <p:nvPr>
            <p:ph type="body" sz="half" idx="1"/>
          </p:nvPr>
        </p:nvSpPr>
        <p:spPr>
          <a:xfrm>
            <a:off x="406400" y="2755900"/>
            <a:ext cx="7356376" cy="6731000"/>
          </a:xfrm>
          <a:prstGeom prst="rect">
            <a:avLst/>
          </a:prstGeom>
        </p:spPr>
        <p:txBody>
          <a:bodyPr/>
          <a:lstStyle/>
          <a:p>
            <a:pPr marL="522731" indent="-522731" defTabSz="490727">
              <a:spcBef>
                <a:spcPts val="3500"/>
              </a:spcBef>
              <a:buBlip>
                <a:blip r:embed="rId2"/>
              </a:buBlip>
              <a:defRPr sz="2856"/>
            </a:pPr>
            <a:r>
              <a:t>Large amounts of land:</a:t>
            </a:r>
          </a:p>
          <a:p>
            <a:pPr lvl="1" marL="1045463" indent="-522731" defTabSz="490727">
              <a:spcBef>
                <a:spcPts val="3500"/>
              </a:spcBef>
              <a:buBlip>
                <a:blip r:embed="rId2"/>
              </a:buBlip>
              <a:defRPr sz="2856"/>
            </a:pPr>
            <a:r>
              <a:t>Laborers to work </a:t>
            </a:r>
          </a:p>
          <a:p>
            <a:pPr marL="522731" indent="-522731" defTabSz="490727">
              <a:spcBef>
                <a:spcPts val="3500"/>
              </a:spcBef>
              <a:buBlip>
                <a:blip r:embed="rId2"/>
              </a:buBlip>
              <a:defRPr sz="2856"/>
            </a:pPr>
            <a:r>
              <a:t>European demand for colonial goods:</a:t>
            </a:r>
          </a:p>
          <a:p>
            <a:pPr lvl="1" marL="1045463" indent="-522731" defTabSz="490727">
              <a:spcBef>
                <a:spcPts val="3500"/>
              </a:spcBef>
              <a:buBlip>
                <a:blip r:embed="rId2"/>
              </a:buBlip>
              <a:defRPr sz="2856"/>
            </a:pPr>
            <a:r>
              <a:t>Especially Tobacco</a:t>
            </a:r>
          </a:p>
          <a:p>
            <a:pPr marL="522731" indent="-522731" defTabSz="490727">
              <a:spcBef>
                <a:spcPts val="3500"/>
              </a:spcBef>
              <a:buBlip>
                <a:blip r:embed="rId2"/>
              </a:buBlip>
              <a:defRPr sz="2856"/>
            </a:pPr>
            <a:r>
              <a:t>Shortage of indentured servants:</a:t>
            </a:r>
          </a:p>
          <a:p>
            <a:pPr lvl="1" marL="1045463" indent="-522731" defTabSz="490727">
              <a:spcBef>
                <a:spcPts val="3500"/>
              </a:spcBef>
              <a:buBlip>
                <a:blip r:embed="rId2"/>
              </a:buBlip>
              <a:defRPr sz="2856"/>
            </a:pPr>
            <a:r>
              <a:t>Post-Bacon’s Rebellion (1676)</a:t>
            </a:r>
          </a:p>
          <a:p>
            <a:pPr lvl="1" marL="1045463" indent="-522731" defTabSz="490727">
              <a:spcBef>
                <a:spcPts val="3500"/>
              </a:spcBef>
              <a:buBlip>
                <a:blip r:embed="rId2"/>
              </a:buBlip>
              <a:defRPr sz="2856"/>
            </a:pPr>
            <a:r>
              <a:t>Many indentured servants refused to work in harsh conditions of the deep South and West Indies</a:t>
            </a:r>
          </a:p>
        </p:txBody>
      </p:sp>
      <p:sp>
        <p:nvSpPr>
          <p:cNvPr id="151" name="Great Short Answer Question…. Or Essay About The Growth Of Slavery…."/>
          <p:cNvSpPr/>
          <p:nvPr/>
        </p:nvSpPr>
        <p:spPr>
          <a:xfrm>
            <a:off x="8242300" y="6426200"/>
            <a:ext cx="4200724" cy="275709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/>
            <a:r>
              <a:t>Great Short Answer Question…. Or Essay About The Growth Of Slavery….</a:t>
            </a:r>
          </a:p>
        </p:txBody>
      </p:sp>
      <p:pic>
        <p:nvPicPr>
          <p:cNvPr id="15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945661" y="3086100"/>
            <a:ext cx="2794001" cy="2857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2" grpId="2"/>
      <p:bldP build="p" bldLvl="5" animBg="1" rev="0" advAuto="0" spid="15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Where Was Slavery Found In The British Colonies?"/>
          <p:cNvSpPr txBox="1"/>
          <p:nvPr>
            <p:ph type="title"/>
          </p:nvPr>
        </p:nvSpPr>
        <p:spPr>
          <a:xfrm>
            <a:off x="408086" y="698500"/>
            <a:ext cx="12188628" cy="1905000"/>
          </a:xfrm>
          <a:prstGeom prst="rect">
            <a:avLst/>
          </a:prstGeom>
        </p:spPr>
        <p:txBody>
          <a:bodyPr/>
          <a:lstStyle/>
          <a:p>
            <a:pPr/>
            <a:r>
              <a:t>Where Was Slavery Found In The British Colonies?</a:t>
            </a:r>
          </a:p>
        </p:txBody>
      </p:sp>
      <p:sp>
        <p:nvSpPr>
          <p:cNvPr id="155" name="New England:…"/>
          <p:cNvSpPr txBox="1"/>
          <p:nvPr>
            <p:ph type="body" sz="half" idx="1"/>
          </p:nvPr>
        </p:nvSpPr>
        <p:spPr>
          <a:xfrm>
            <a:off x="406400" y="2755900"/>
            <a:ext cx="7356376" cy="6731000"/>
          </a:xfrm>
          <a:prstGeom prst="rect">
            <a:avLst/>
          </a:prstGeom>
        </p:spPr>
        <p:txBody>
          <a:bodyPr/>
          <a:lstStyle/>
          <a:p>
            <a:pPr marL="504062" indent="-504062" defTabSz="473201">
              <a:spcBef>
                <a:spcPts val="3400"/>
              </a:spcBef>
              <a:buBlip>
                <a:blip r:embed="rId2"/>
              </a:buBlip>
              <a:defRPr sz="2754"/>
            </a:pPr>
            <a:r>
              <a:t>New England:</a:t>
            </a:r>
          </a:p>
          <a:p>
            <a:pPr lvl="1" marL="1008125" indent="-504062" defTabSz="473201">
              <a:spcBef>
                <a:spcPts val="3400"/>
              </a:spcBef>
              <a:buBlip>
                <a:blip r:embed="rId2"/>
              </a:buBlip>
              <a:defRPr sz="2754"/>
            </a:pPr>
            <a:r>
              <a:t>Small New England farms</a:t>
            </a:r>
          </a:p>
          <a:p>
            <a:pPr marL="504062" indent="-504062" defTabSz="473201">
              <a:spcBef>
                <a:spcPts val="3400"/>
              </a:spcBef>
              <a:buBlip>
                <a:blip r:embed="rId2"/>
              </a:buBlip>
              <a:defRPr sz="2754"/>
            </a:pPr>
            <a:r>
              <a:t>Port Cities:</a:t>
            </a:r>
          </a:p>
          <a:p>
            <a:pPr lvl="1" marL="1008125" indent="-504062" defTabSz="473201">
              <a:spcBef>
                <a:spcPts val="3400"/>
              </a:spcBef>
              <a:buBlip>
                <a:blip r:embed="rId2"/>
              </a:buBlip>
              <a:defRPr sz="2754"/>
            </a:pPr>
            <a:r>
              <a:t>North AND South</a:t>
            </a:r>
          </a:p>
          <a:p>
            <a:pPr marL="504062" indent="-504062" defTabSz="473201">
              <a:spcBef>
                <a:spcPts val="3400"/>
              </a:spcBef>
              <a:buBlip>
                <a:blip r:embed="rId2"/>
              </a:buBlip>
              <a:defRPr sz="2754"/>
            </a:pPr>
            <a:r>
              <a:t>Plantations in the Chesapeake and the South</a:t>
            </a:r>
          </a:p>
          <a:p>
            <a:pPr lvl="1" marL="1008125" indent="-504062" defTabSz="473201">
              <a:spcBef>
                <a:spcPts val="3400"/>
              </a:spcBef>
              <a:buBlip>
                <a:blip r:embed="rId2"/>
              </a:buBlip>
              <a:defRPr sz="2754"/>
            </a:pPr>
            <a:r>
              <a:t>What two colonies were the Chesapeake?</a:t>
            </a:r>
          </a:p>
          <a:p>
            <a:pPr lvl="2" marL="1512188" indent="-504062" defTabSz="473201">
              <a:spcBef>
                <a:spcPts val="3400"/>
              </a:spcBef>
              <a:buBlip>
                <a:blip r:embed="rId2"/>
              </a:buBlip>
              <a:defRPr sz="2754"/>
            </a:pPr>
            <a:r>
              <a:t>MD and VA</a:t>
            </a:r>
          </a:p>
          <a:p>
            <a:pPr marL="504062" indent="-504062" defTabSz="473201">
              <a:spcBef>
                <a:spcPts val="3400"/>
              </a:spcBef>
              <a:buBlip>
                <a:blip r:embed="rId2"/>
              </a:buBlip>
              <a:defRPr sz="2754"/>
            </a:pPr>
            <a:r>
              <a:t>Most African slaves were sent to the West Indies</a:t>
            </a:r>
          </a:p>
        </p:txBody>
      </p:sp>
      <p:pic>
        <p:nvPicPr>
          <p:cNvPr id="15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12200" y="2933673"/>
            <a:ext cx="3175000" cy="2336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724900" y="5975322"/>
            <a:ext cx="3175000" cy="24923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6" grpId="3"/>
      <p:bldP build="whole" bldLvl="1" animBg="1" rev="0" advAuto="0" spid="157" grpId="2"/>
      <p:bldP build="p" bldLvl="5" animBg="1" rev="0" advAuto="0" spid="15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Effects Of An Increase Of Slavery"/>
          <p:cNvSpPr txBox="1"/>
          <p:nvPr>
            <p:ph type="title"/>
          </p:nvPr>
        </p:nvSpPr>
        <p:spPr>
          <a:xfrm>
            <a:off x="408086" y="698500"/>
            <a:ext cx="12188628" cy="1905000"/>
          </a:xfrm>
          <a:prstGeom prst="rect">
            <a:avLst/>
          </a:prstGeom>
        </p:spPr>
        <p:txBody>
          <a:bodyPr/>
          <a:lstStyle/>
          <a:p>
            <a:pPr/>
            <a:r>
              <a:t>Effects Of An Increase Of Slavery</a:t>
            </a:r>
          </a:p>
        </p:txBody>
      </p:sp>
      <p:sp>
        <p:nvSpPr>
          <p:cNvPr id="160" name="Emergence of a strict, racial system…"/>
          <p:cNvSpPr txBox="1"/>
          <p:nvPr>
            <p:ph type="body" sz="half" idx="1"/>
          </p:nvPr>
        </p:nvSpPr>
        <p:spPr>
          <a:xfrm>
            <a:off x="406400" y="2755900"/>
            <a:ext cx="7356376" cy="67310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Emergence of a strict, racial system</a:t>
            </a:r>
          </a:p>
          <a:p>
            <a:pPr>
              <a:buBlip>
                <a:blip r:embed="rId2"/>
              </a:buBlip>
            </a:pPr>
            <a:r>
              <a:t>Prohibition of interracial relationships</a:t>
            </a:r>
          </a:p>
          <a:p>
            <a:pPr lvl="1">
              <a:buBlip>
                <a:blip r:embed="rId2"/>
              </a:buBlip>
            </a:pPr>
            <a:r>
              <a:t>Contrast with the Spanish colonies</a:t>
            </a:r>
          </a:p>
          <a:p>
            <a:pPr>
              <a:buBlip>
                <a:blip r:embed="rId2"/>
              </a:buBlip>
            </a:pPr>
            <a:r>
              <a:t>Slavery was based on mother’s status</a:t>
            </a:r>
          </a:p>
          <a:p>
            <a:pPr lvl="1">
              <a:buBlip>
                <a:blip r:embed="rId2"/>
              </a:buBlip>
            </a:pPr>
            <a:r>
              <a:t>If the mother was a slave, the child would be, regardless of the father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ave Resistance"/>
          <p:cNvSpPr txBox="1"/>
          <p:nvPr>
            <p:ph type="title"/>
          </p:nvPr>
        </p:nvSpPr>
        <p:spPr>
          <a:xfrm>
            <a:off x="408086" y="698500"/>
            <a:ext cx="12188628" cy="1905000"/>
          </a:xfrm>
          <a:prstGeom prst="rect">
            <a:avLst/>
          </a:prstGeom>
        </p:spPr>
        <p:txBody>
          <a:bodyPr/>
          <a:lstStyle/>
          <a:p>
            <a:pPr/>
            <a:r>
              <a:t>Slave Resistance</a:t>
            </a:r>
          </a:p>
        </p:txBody>
      </p:sp>
      <p:sp>
        <p:nvSpPr>
          <p:cNvPr id="163" name="Overt methods:…"/>
          <p:cNvSpPr txBox="1"/>
          <p:nvPr>
            <p:ph type="body" sz="half" idx="1"/>
          </p:nvPr>
        </p:nvSpPr>
        <p:spPr>
          <a:xfrm>
            <a:off x="406400" y="2755900"/>
            <a:ext cx="7155954" cy="6731000"/>
          </a:xfrm>
          <a:prstGeom prst="rect">
            <a:avLst/>
          </a:prstGeom>
        </p:spPr>
        <p:txBody>
          <a:bodyPr/>
          <a:lstStyle/>
          <a:p>
            <a:pPr marL="547623" indent="-547623" defTabSz="514095">
              <a:spcBef>
                <a:spcPts val="3600"/>
              </a:spcBef>
              <a:buBlip>
                <a:blip r:embed="rId2"/>
              </a:buBlip>
              <a:defRPr sz="2992"/>
            </a:pPr>
            <a:r>
              <a:t>Overt methods:</a:t>
            </a:r>
          </a:p>
          <a:p>
            <a:pPr lvl="1" marL="1095247" indent="-547623" defTabSz="514095">
              <a:spcBef>
                <a:spcPts val="3600"/>
              </a:spcBef>
              <a:buBlip>
                <a:blip r:embed="rId2"/>
              </a:buBlip>
              <a:defRPr sz="2992"/>
            </a:pPr>
            <a:r>
              <a:t>Rebellion</a:t>
            </a:r>
          </a:p>
          <a:p>
            <a:pPr lvl="2" marL="1642872" indent="-547623" defTabSz="514095">
              <a:spcBef>
                <a:spcPts val="3600"/>
              </a:spcBef>
              <a:buBlip>
                <a:blip r:embed="rId2"/>
              </a:buBlip>
              <a:defRPr sz="2992"/>
            </a:pPr>
            <a:r>
              <a:t>Stono (1739) - slaves killed whites and tried to flee to Spanish Florida</a:t>
            </a:r>
          </a:p>
          <a:p>
            <a:pPr lvl="3" marL="2190495" indent="-547623" defTabSz="514095">
              <a:spcBef>
                <a:spcPts val="3600"/>
              </a:spcBef>
              <a:buBlip>
                <a:blip r:embed="rId2"/>
              </a:buBlip>
              <a:defRPr sz="2992"/>
            </a:pPr>
            <a:r>
              <a:t>Harsher slave laws and restrictions emerged </a:t>
            </a:r>
          </a:p>
          <a:p>
            <a:pPr marL="547623" indent="-547623" defTabSz="514095">
              <a:spcBef>
                <a:spcPts val="3600"/>
              </a:spcBef>
              <a:buBlip>
                <a:blip r:embed="rId2"/>
              </a:buBlip>
              <a:defRPr sz="2992"/>
            </a:pPr>
            <a:r>
              <a:t>Covert methods:</a:t>
            </a:r>
          </a:p>
          <a:p>
            <a:pPr lvl="1" marL="1095247" indent="-547623" defTabSz="514095">
              <a:spcBef>
                <a:spcPts val="3600"/>
              </a:spcBef>
              <a:buBlip>
                <a:blip r:embed="rId2"/>
              </a:buBlip>
              <a:defRPr sz="2992"/>
            </a:pPr>
            <a:r>
              <a:t>Breaking tools, running away, working slowly, faking illness </a:t>
            </a:r>
          </a:p>
        </p:txBody>
      </p:sp>
      <p:pic>
        <p:nvPicPr>
          <p:cNvPr id="16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07300" y="3594072"/>
            <a:ext cx="4947061" cy="36113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3" grpId="1"/>
      <p:bldP build="whole" bldLvl="1" animBg="1" rev="0" advAuto="0" spid="164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How Did Africans Preserve Some Autonomy?"/>
          <p:cNvSpPr txBox="1"/>
          <p:nvPr>
            <p:ph type="title"/>
          </p:nvPr>
        </p:nvSpPr>
        <p:spPr>
          <a:xfrm>
            <a:off x="408086" y="698500"/>
            <a:ext cx="12188628" cy="1905000"/>
          </a:xfrm>
          <a:prstGeom prst="rect">
            <a:avLst/>
          </a:prstGeom>
        </p:spPr>
        <p:txBody>
          <a:bodyPr/>
          <a:lstStyle/>
          <a:p>
            <a:pPr/>
            <a:r>
              <a:t>How Did Africans Preserve Some Autonomy?</a:t>
            </a:r>
          </a:p>
        </p:txBody>
      </p:sp>
      <p:sp>
        <p:nvSpPr>
          <p:cNvPr id="167" name="Family structures:…"/>
          <p:cNvSpPr txBox="1"/>
          <p:nvPr>
            <p:ph type="body" sz="half" idx="1"/>
          </p:nvPr>
        </p:nvSpPr>
        <p:spPr>
          <a:xfrm>
            <a:off x="406400" y="2755900"/>
            <a:ext cx="7356376" cy="6731000"/>
          </a:xfrm>
          <a:prstGeom prst="rect">
            <a:avLst/>
          </a:prstGeom>
        </p:spPr>
        <p:txBody>
          <a:bodyPr/>
          <a:lstStyle/>
          <a:p>
            <a:pPr marL="597407" indent="-597407" defTabSz="560831">
              <a:spcBef>
                <a:spcPts val="4000"/>
              </a:spcBef>
              <a:buBlip>
                <a:blip r:embed="rId2"/>
              </a:buBlip>
              <a:defRPr sz="3264"/>
            </a:pPr>
            <a:r>
              <a:t>Family structures:</a:t>
            </a:r>
          </a:p>
          <a:p>
            <a:pPr lvl="1" marL="1194815" indent="-597407" defTabSz="560831">
              <a:spcBef>
                <a:spcPts val="4000"/>
              </a:spcBef>
              <a:buBlip>
                <a:blip r:embed="rId2"/>
              </a:buBlip>
              <a:defRPr sz="3264"/>
            </a:pPr>
            <a:r>
              <a:t>Surrogate families for slaves that were sold</a:t>
            </a:r>
          </a:p>
          <a:p>
            <a:pPr marL="597407" indent="-597407" defTabSz="560831">
              <a:spcBef>
                <a:spcPts val="4000"/>
              </a:spcBef>
              <a:buBlip>
                <a:blip r:embed="rId2"/>
              </a:buBlip>
              <a:defRPr sz="3264"/>
            </a:pPr>
            <a:r>
              <a:t>Culture:</a:t>
            </a:r>
          </a:p>
          <a:p>
            <a:pPr lvl="1" marL="1194815" indent="-597407" defTabSz="560831">
              <a:spcBef>
                <a:spcPts val="4000"/>
              </a:spcBef>
              <a:buBlip>
                <a:blip r:embed="rId2"/>
              </a:buBlip>
              <a:defRPr sz="3264"/>
            </a:pPr>
            <a:r>
              <a:t>Language and music</a:t>
            </a:r>
          </a:p>
          <a:p>
            <a:pPr marL="597407" indent="-597407" defTabSz="560831">
              <a:spcBef>
                <a:spcPts val="4000"/>
              </a:spcBef>
              <a:buBlip>
                <a:blip r:embed="rId2"/>
              </a:buBlip>
              <a:defRPr sz="3264"/>
            </a:pPr>
            <a:r>
              <a:t>Religion:</a:t>
            </a:r>
          </a:p>
          <a:p>
            <a:pPr lvl="1" marL="1194815" indent="-597407" defTabSz="560831">
              <a:spcBef>
                <a:spcPts val="4000"/>
              </a:spcBef>
              <a:buBlip>
                <a:blip r:embed="rId2"/>
              </a:buBlip>
              <a:defRPr sz="3264"/>
            </a:pPr>
            <a:r>
              <a:t>Combined elements of African religions with Christianity</a:t>
            </a:r>
          </a:p>
        </p:txBody>
      </p:sp>
      <p:pic>
        <p:nvPicPr>
          <p:cNvPr id="16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83300" y="4502150"/>
            <a:ext cx="6025927" cy="38415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8" grpId="2"/>
      <p:bldP build="p" bldLvl="5" animBg="1" rev="0" advAuto="0" spid="16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Quick Recap"/>
          <p:cNvSpPr txBox="1"/>
          <p:nvPr>
            <p:ph type="title"/>
          </p:nvPr>
        </p:nvSpPr>
        <p:spPr>
          <a:xfrm>
            <a:off x="408086" y="698500"/>
            <a:ext cx="12188628" cy="1905000"/>
          </a:xfrm>
          <a:prstGeom prst="rect">
            <a:avLst/>
          </a:prstGeom>
        </p:spPr>
        <p:txBody>
          <a:bodyPr/>
          <a:lstStyle/>
          <a:p>
            <a:pPr/>
            <a:r>
              <a:t>Quick Recap</a:t>
            </a:r>
          </a:p>
        </p:txBody>
      </p:sp>
      <p:sp>
        <p:nvSpPr>
          <p:cNvPr id="171" name="Reasons for the growth of slavery/participation in Slave Trade…"/>
          <p:cNvSpPr txBox="1"/>
          <p:nvPr>
            <p:ph type="body" sz="half" idx="1"/>
          </p:nvPr>
        </p:nvSpPr>
        <p:spPr>
          <a:xfrm>
            <a:off x="406400" y="2755900"/>
            <a:ext cx="7356376" cy="6731000"/>
          </a:xfrm>
          <a:prstGeom prst="rect">
            <a:avLst/>
          </a:prstGeom>
        </p:spPr>
        <p:txBody>
          <a:bodyPr/>
          <a:lstStyle/>
          <a:p>
            <a:pPr marL="541401" indent="-541401" defTabSz="508254">
              <a:spcBef>
                <a:spcPts val="3600"/>
              </a:spcBef>
              <a:buBlip>
                <a:blip r:embed="rId2"/>
              </a:buBlip>
              <a:defRPr sz="2958"/>
            </a:pPr>
            <a:r>
              <a:t>Reasons for the growth of slavery/participation in Slave Trade</a:t>
            </a:r>
          </a:p>
          <a:p>
            <a:pPr marL="541401" indent="-541401" defTabSz="508254">
              <a:spcBef>
                <a:spcPts val="3600"/>
              </a:spcBef>
              <a:buBlip>
                <a:blip r:embed="rId2"/>
              </a:buBlip>
              <a:defRPr sz="2958"/>
            </a:pPr>
            <a:r>
              <a:t>Where did slavery occur in British colonies?</a:t>
            </a:r>
          </a:p>
          <a:p>
            <a:pPr marL="541401" indent="-541401" defTabSz="508254">
              <a:spcBef>
                <a:spcPts val="3600"/>
              </a:spcBef>
              <a:buBlip>
                <a:blip r:embed="rId2"/>
              </a:buBlip>
              <a:defRPr sz="2958"/>
            </a:pPr>
            <a:r>
              <a:t>How did slaves overtly resist their situation?</a:t>
            </a:r>
          </a:p>
          <a:p>
            <a:pPr marL="541401" indent="-541401" defTabSz="508254">
              <a:spcBef>
                <a:spcPts val="3600"/>
              </a:spcBef>
              <a:buBlip>
                <a:blip r:embed="rId2"/>
              </a:buBlip>
              <a:defRPr sz="2958"/>
            </a:pPr>
            <a:r>
              <a:t>How did slaves covertly resist their situation?</a:t>
            </a:r>
          </a:p>
          <a:p>
            <a:pPr marL="541401" indent="-541401" defTabSz="508254">
              <a:spcBef>
                <a:spcPts val="3600"/>
              </a:spcBef>
              <a:buBlip>
                <a:blip r:embed="rId2"/>
              </a:buBlip>
              <a:defRPr sz="2958"/>
            </a:pPr>
            <a:r>
              <a:t>How did Africans preserve some forms of autonomy?</a:t>
            </a:r>
          </a:p>
          <a:p>
            <a:pPr marL="541401" indent="-541401" defTabSz="508254">
              <a:spcBef>
                <a:spcPts val="3600"/>
              </a:spcBef>
              <a:buBlip>
                <a:blip r:embed="rId2"/>
              </a:buBlip>
              <a:defRPr sz="2958"/>
            </a:pPr>
            <a:r>
              <a:t>That’s it for period 2!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ee You Back Here For Video #11: The 7 Years’ War (French And Indian) And Its Impac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1518">
              <a:defRPr spc="-113" sz="3792"/>
            </a:lvl1pPr>
          </a:lstStyle>
          <a:p>
            <a:pPr/>
            <a:r>
              <a:t>See You Back Here For Video #11: The 7 Years’ War (French And Indian) And Its Impact</a:t>
            </a:r>
          </a:p>
        </p:txBody>
      </p:sp>
      <p:sp>
        <p:nvSpPr>
          <p:cNvPr id="174" name="Thanks for watching…"/>
          <p:cNvSpPr txBox="1"/>
          <p:nvPr>
            <p:ph type="body" sz="half" idx="1"/>
          </p:nvPr>
        </p:nvSpPr>
        <p:spPr>
          <a:xfrm>
            <a:off x="1206500" y="3340100"/>
            <a:ext cx="4826000" cy="53848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Thanks for watching</a:t>
            </a:r>
          </a:p>
          <a:p>
            <a:pPr>
              <a:buBlip>
                <a:blip r:embed="rId2"/>
              </a:buBlip>
            </a:pPr>
            <a:r>
              <a:t>Best of luck!</a:t>
            </a:r>
          </a:p>
        </p:txBody>
      </p:sp>
      <p:pic>
        <p:nvPicPr>
          <p:cNvPr id="175" name="APUSH logo.png" descr="APUSH 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28236" y="3736177"/>
            <a:ext cx="6123528" cy="45926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png"/></Relationships>

</file>

<file path=ppt/theme/theme1.xml><?xml version="1.0" encoding="utf-8"?>
<a:theme xmlns:a="http://schemas.openxmlformats.org/drawingml/2006/main" xmlns:r="http://schemas.openxmlformats.org/officeDocument/2006/relationships" name="New_Template6">
  <a:themeElements>
    <a:clrScheme name="New_Template6">
      <a:dk1>
        <a:srgbClr val="000000"/>
      </a:dk1>
      <a:lt1>
        <a:srgbClr val="EEEEEE"/>
      </a:lt1>
      <a:dk2>
        <a:srgbClr val="3E4044"/>
      </a:dk2>
      <a:lt2>
        <a:srgbClr val="DCDDE0"/>
      </a:lt2>
      <a:accent1>
        <a:srgbClr val="0AB8BF"/>
      </a:accent1>
      <a:accent2>
        <a:srgbClr val="82B21C"/>
      </a:accent2>
      <a:accent3>
        <a:srgbClr val="E6A629"/>
      </a:accent3>
      <a:accent4>
        <a:srgbClr val="E86F1B"/>
      </a:accent4>
      <a:accent5>
        <a:srgbClr val="C4411D"/>
      </a:accent5>
      <a:accent6>
        <a:srgbClr val="795B8C"/>
      </a:accent6>
      <a:hlink>
        <a:srgbClr val="0000FF"/>
      </a:hlink>
      <a:folHlink>
        <a:srgbClr val="FF00FF"/>
      </a:folHlink>
    </a:clrScheme>
    <a:fontScheme name="New_Template6">
      <a:majorFont>
        <a:latin typeface="Superclarendon"/>
        <a:ea typeface="Superclarendon"/>
        <a:cs typeface="Superclarendon"/>
      </a:majorFont>
      <a:minorFont>
        <a:latin typeface="Superclarendon"/>
        <a:ea typeface="Superclarendon"/>
        <a:cs typeface="Superclarendon"/>
      </a:minorFont>
    </a:fontScheme>
    <a:fmtScheme name="New_Template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EEEEEE"/>
            </a:solidFill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EEEEE"/>
            </a:solidFill>
            <a:effectLst/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6">
  <a:themeElements>
    <a:clrScheme name="New_Template6">
      <a:dk1>
        <a:srgbClr val="000000"/>
      </a:dk1>
      <a:lt1>
        <a:srgbClr val="FFFFFF"/>
      </a:lt1>
      <a:dk2>
        <a:srgbClr val="3E4044"/>
      </a:dk2>
      <a:lt2>
        <a:srgbClr val="DCDDE0"/>
      </a:lt2>
      <a:accent1>
        <a:srgbClr val="0AB8BF"/>
      </a:accent1>
      <a:accent2>
        <a:srgbClr val="82B21C"/>
      </a:accent2>
      <a:accent3>
        <a:srgbClr val="E6A629"/>
      </a:accent3>
      <a:accent4>
        <a:srgbClr val="E86F1B"/>
      </a:accent4>
      <a:accent5>
        <a:srgbClr val="C4411D"/>
      </a:accent5>
      <a:accent6>
        <a:srgbClr val="795B8C"/>
      </a:accent6>
      <a:hlink>
        <a:srgbClr val="0000FF"/>
      </a:hlink>
      <a:folHlink>
        <a:srgbClr val="FF00FF"/>
      </a:folHlink>
    </a:clrScheme>
    <a:fontScheme name="New_Template6">
      <a:majorFont>
        <a:latin typeface="Superclarendon"/>
        <a:ea typeface="Superclarendon"/>
        <a:cs typeface="Superclarendon"/>
      </a:majorFont>
      <a:minorFont>
        <a:latin typeface="Superclarendon"/>
        <a:ea typeface="Superclarendon"/>
        <a:cs typeface="Superclarendon"/>
      </a:minorFont>
    </a:fontScheme>
    <a:fmtScheme name="New_Template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EEEEEE"/>
            </a:solidFill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EEEEE"/>
            </a:solidFill>
            <a:effectLst/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