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APUSHReview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1.tif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11: The 7 Years’ War (French and Indian), And Its Impacts (Key Concept 3.1, I, A-C)"/>
          <p:cNvSpPr txBox="1"/>
          <p:nvPr>
            <p:ph type="ctrTitle"/>
          </p:nvPr>
        </p:nvSpPr>
        <p:spPr>
          <a:xfrm>
            <a:off x="622895" y="520700"/>
            <a:ext cx="11759010" cy="2702025"/>
          </a:xfrm>
          <a:prstGeom prst="rect">
            <a:avLst/>
          </a:prstGeom>
        </p:spPr>
        <p:txBody>
          <a:bodyPr/>
          <a:lstStyle>
            <a:lvl1pPr defTabSz="356362">
              <a:defRPr sz="4392"/>
            </a:lvl1pPr>
          </a:lstStyle>
          <a:p>
            <a:pPr/>
            <a:r>
              <a:t>APUSH Review: Video #11: The 7 Years’ War (French and Indian), And Its Impacts (Key Concept 3.1, I, A-C) </a:t>
            </a:r>
          </a:p>
        </p:txBody>
      </p:sp>
      <p:sp>
        <p:nvSpPr>
          <p:cNvPr id="120" name="Everything You Need To Know About The 7 Years’ War And Its Impacts To Succeed In APUSH"/>
          <p:cNvSpPr txBox="1"/>
          <p:nvPr>
            <p:ph type="subTitle" sz="quarter" idx="1"/>
          </p:nvPr>
        </p:nvSpPr>
        <p:spPr>
          <a:xfrm>
            <a:off x="619224" y="3225800"/>
            <a:ext cx="11766352" cy="1460500"/>
          </a:xfrm>
          <a:prstGeom prst="rect">
            <a:avLst/>
          </a:prstGeom>
        </p:spPr>
        <p:txBody>
          <a:bodyPr/>
          <a:lstStyle>
            <a:lvl1pPr defTabSz="560831">
              <a:defRPr sz="3455"/>
            </a:lvl1pPr>
          </a:lstStyle>
          <a:p>
            <a:pPr/>
            <a:r>
              <a:t>Everything You Need To Know About The 7 Years’ War And Its Impacts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5063" y="4478892"/>
            <a:ext cx="5634674" cy="422600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ww.APUSHReview.com"/>
          <p:cNvSpPr txBox="1"/>
          <p:nvPr/>
        </p:nvSpPr>
        <p:spPr>
          <a:xfrm>
            <a:off x="4086059" y="8490356"/>
            <a:ext cx="483268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u="sng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Key Ideas Before The War (Historical Context)"/>
          <p:cNvSpPr txBox="1"/>
          <p:nvPr>
            <p:ph type="title"/>
          </p:nvPr>
        </p:nvSpPr>
        <p:spPr>
          <a:xfrm>
            <a:off x="673695" y="457200"/>
            <a:ext cx="11657410" cy="1411983"/>
          </a:xfrm>
          <a:prstGeom prst="rect">
            <a:avLst/>
          </a:prstGeom>
        </p:spPr>
        <p:txBody>
          <a:bodyPr/>
          <a:lstStyle>
            <a:lvl1pPr defTabSz="350520">
              <a:defRPr sz="4320"/>
            </a:lvl1pPr>
          </a:lstStyle>
          <a:p>
            <a:pPr/>
            <a:r>
              <a:t>Key Ideas Before The War (Historical Context)</a:t>
            </a:r>
          </a:p>
        </p:txBody>
      </p:sp>
      <p:sp>
        <p:nvSpPr>
          <p:cNvPr id="125" name="Rivalry between Britain and France increased in the mid-18th century…"/>
          <p:cNvSpPr txBox="1"/>
          <p:nvPr>
            <p:ph type="body" idx="1"/>
          </p:nvPr>
        </p:nvSpPr>
        <p:spPr>
          <a:xfrm>
            <a:off x="660400" y="1701800"/>
            <a:ext cx="6798271" cy="7587159"/>
          </a:xfrm>
          <a:prstGeom prst="rect">
            <a:avLst/>
          </a:prstGeom>
        </p:spPr>
        <p:txBody>
          <a:bodyPr/>
          <a:lstStyle/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Rivalry between Britain and France increased in the mid-18th century</a:t>
            </a:r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British colonists sought to expand</a:t>
            </a:r>
          </a:p>
          <a:p>
            <a:pPr lvl="2" marL="107175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George Washington challenged French expansion in western PA</a:t>
            </a:r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Most Natives, except for Iroquois, sided with French 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Britain practiced </a:t>
            </a:r>
            <a:r>
              <a:rPr u="sng"/>
              <a:t>Salutary Neglect</a:t>
            </a:r>
            <a:endParaRPr u="sng"/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Left the colonies alone as long as they were profitable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5400" y="1587500"/>
            <a:ext cx="4882528" cy="6391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5900" y="2516386"/>
            <a:ext cx="4718233" cy="5854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p" bldLvl="5" animBg="1" rev="0" advAuto="0" spid="125" grpId="1"/>
      <p:bldP build="whole" bldLvl="1" animBg="1" rev="0" advAuto="0" spid="1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War"/>
          <p:cNvSpPr txBox="1"/>
          <p:nvPr>
            <p:ph type="title"/>
          </p:nvPr>
        </p:nvSpPr>
        <p:spPr>
          <a:xfrm>
            <a:off x="673695" y="457200"/>
            <a:ext cx="11657410" cy="1411983"/>
          </a:xfrm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pPr/>
            <a:r>
              <a:t>The War</a:t>
            </a:r>
          </a:p>
        </p:txBody>
      </p:sp>
      <p:sp>
        <p:nvSpPr>
          <p:cNvPr id="130" name="Lasted from 1754 - 1763…"/>
          <p:cNvSpPr txBox="1"/>
          <p:nvPr>
            <p:ph type="body" idx="1"/>
          </p:nvPr>
        </p:nvSpPr>
        <p:spPr>
          <a:xfrm>
            <a:off x="660400" y="1701800"/>
            <a:ext cx="6798271" cy="7587159"/>
          </a:xfrm>
          <a:prstGeom prst="rect">
            <a:avLst/>
          </a:prstGeom>
        </p:spPr>
        <p:txBody>
          <a:bodyPr/>
          <a:lstStyle/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Lasted from 1754 - 1763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Britain forced colonists to enlist and provide shelter for soldiers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Britain defeated the French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Peace of Paris, 1763:</a:t>
            </a:r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Britain gained all French land east of the Mississippi River, except for New Orleans</a:t>
            </a:r>
          </a:p>
          <a:p>
            <a:pPr lvl="2" marL="107175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French gave New Orleans and land west of MS to Spanish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800" y="1680963"/>
            <a:ext cx="4882528" cy="6391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mpacts Of The War"/>
          <p:cNvSpPr txBox="1"/>
          <p:nvPr>
            <p:ph type="title"/>
          </p:nvPr>
        </p:nvSpPr>
        <p:spPr>
          <a:xfrm>
            <a:off x="673695" y="457200"/>
            <a:ext cx="11657410" cy="1411983"/>
          </a:xfrm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pPr/>
            <a:r>
              <a:t>Impacts Of The War</a:t>
            </a:r>
          </a:p>
        </p:txBody>
      </p:sp>
      <p:sp>
        <p:nvSpPr>
          <p:cNvPr id="134" name="Britain is in MAJOR debt from the war…"/>
          <p:cNvSpPr txBox="1"/>
          <p:nvPr>
            <p:ph type="body" idx="1"/>
          </p:nvPr>
        </p:nvSpPr>
        <p:spPr>
          <a:xfrm>
            <a:off x="660400" y="1701800"/>
            <a:ext cx="6798271" cy="75871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Britain is in MAJOR debt from the war</a:t>
            </a:r>
          </a:p>
          <a:p>
            <a:pPr lvl="1"/>
            <a:r>
              <a:t>Seek to end salutary neglect, raise revenue, and consolidate control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400" y="2470150"/>
            <a:ext cx="3302000" cy="481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We’re Broke!"/>
          <p:cNvSpPr/>
          <p:nvPr/>
        </p:nvSpPr>
        <p:spPr>
          <a:xfrm>
            <a:off x="6972300" y="1695747"/>
            <a:ext cx="2622550" cy="1720553"/>
          </a:xfrm>
          <a:prstGeom prst="wedgeEllipseCallout">
            <a:avLst>
              <a:gd name="adj1" fmla="val 79463"/>
              <a:gd name="adj2" fmla="val 161796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We’re Broke!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3"/>
      <p:bldP build="p" bldLvl="5" animBg="1" rev="0" advAuto="0" spid="134" grpId="1"/>
      <p:bldP build="whole" bldLvl="1" animBg="1" rev="0" advAuto="0" spid="13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1763: An Important Year"/>
          <p:cNvSpPr txBox="1"/>
          <p:nvPr>
            <p:ph type="title"/>
          </p:nvPr>
        </p:nvSpPr>
        <p:spPr>
          <a:xfrm>
            <a:off x="673695" y="457200"/>
            <a:ext cx="11657410" cy="1411983"/>
          </a:xfrm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pPr/>
            <a:r>
              <a:t>1763: An Important Year</a:t>
            </a:r>
          </a:p>
        </p:txBody>
      </p:sp>
      <p:sp>
        <p:nvSpPr>
          <p:cNvPr id="139" name="Pontiac’s Rebellion:…"/>
          <p:cNvSpPr txBox="1"/>
          <p:nvPr>
            <p:ph type="body" idx="1"/>
          </p:nvPr>
        </p:nvSpPr>
        <p:spPr>
          <a:xfrm>
            <a:off x="660400" y="1701800"/>
            <a:ext cx="6798271" cy="7587159"/>
          </a:xfrm>
          <a:prstGeom prst="rect">
            <a:avLst/>
          </a:prstGeom>
        </p:spPr>
        <p:txBody>
          <a:bodyPr/>
          <a:lstStyle/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Pontiac’s Rebellion:</a:t>
            </a:r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Native American rebellion in Ohio Valley to resist British encroachment</a:t>
            </a:r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As a result of the rebellion, Britain issues the…..</a:t>
            </a:r>
          </a:p>
          <a:p>
            <a:pPr marL="357251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Proclamation Line of 1763:</a:t>
            </a:r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Forbid expansion beyond Appalachian Mountains</a:t>
            </a:r>
          </a:p>
          <a:p>
            <a:pPr lvl="1" marL="714502" indent="-357251" defTabSz="566674">
              <a:spcBef>
                <a:spcPts val="2700"/>
              </a:spcBef>
              <a:buBlip>
                <a:blip r:embed="rId2"/>
              </a:buBlip>
              <a:defRPr sz="2910"/>
            </a:pPr>
            <a:r>
              <a:t>Colonists were upset, ignored the order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6200" y="1625600"/>
            <a:ext cx="4468218" cy="300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1680963"/>
            <a:ext cx="4882528" cy="639167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P ontiac’s Rebellion…"/>
          <p:cNvSpPr/>
          <p:nvPr/>
        </p:nvSpPr>
        <p:spPr>
          <a:xfrm>
            <a:off x="7586166" y="5742086"/>
            <a:ext cx="4688285" cy="302716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P ontiac’s Rebellion</a:t>
            </a:r>
          </a:p>
          <a:p>
            <a:pPr algn="l"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E nd of 7 Years’ War</a:t>
            </a:r>
          </a:p>
          <a:p>
            <a:pPr algn="l"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E nd of Salutary Neglect</a:t>
            </a:r>
          </a:p>
          <a:p>
            <a:pPr algn="l"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Proclamation Line of 1763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4"/>
      <p:bldP build="whole" bldLvl="1" animBg="1" rev="0" advAuto="0" spid="140" grpId="2"/>
      <p:bldP build="whole" bldLvl="1" animBg="1" rev="0" advAuto="0" spid="141" grpId="3"/>
      <p:bldP build="p" bldLvl="5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Quick Recap"/>
          <p:cNvSpPr txBox="1"/>
          <p:nvPr>
            <p:ph type="title"/>
          </p:nvPr>
        </p:nvSpPr>
        <p:spPr>
          <a:xfrm>
            <a:off x="673695" y="457200"/>
            <a:ext cx="11657410" cy="1411983"/>
          </a:xfrm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pPr/>
            <a:r>
              <a:t>Quick Recap</a:t>
            </a:r>
          </a:p>
        </p:txBody>
      </p:sp>
      <p:sp>
        <p:nvSpPr>
          <p:cNvPr id="145" name="Salutary Neglect…"/>
          <p:cNvSpPr txBox="1"/>
          <p:nvPr>
            <p:ph type="body" idx="1"/>
          </p:nvPr>
        </p:nvSpPr>
        <p:spPr>
          <a:xfrm>
            <a:off x="660400" y="1701800"/>
            <a:ext cx="9336286" cy="758715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Salutary Neglect</a:t>
            </a:r>
          </a:p>
          <a:p>
            <a:pPr>
              <a:buBlip>
                <a:blip r:embed="rId2"/>
              </a:buBlip>
            </a:pPr>
            <a:r>
              <a:t>Most Natives sided with French</a:t>
            </a:r>
          </a:p>
          <a:p>
            <a:pPr>
              <a:buBlip>
                <a:blip r:embed="rId2"/>
              </a:buBlip>
            </a:pPr>
            <a:r>
              <a:t>Britain gains massive amounts of land after war</a:t>
            </a:r>
          </a:p>
          <a:p>
            <a:pPr lvl="1">
              <a:buBlip>
                <a:blip r:embed="rId2"/>
              </a:buBlip>
            </a:pPr>
            <a:r>
              <a:t>But is in MAJOR debt</a:t>
            </a:r>
          </a:p>
          <a:p>
            <a:pPr lvl="2">
              <a:buBlip>
                <a:blip r:embed="rId2"/>
              </a:buBlip>
            </a:pPr>
            <a:r>
              <a:t>Hope to gain control over colonies</a:t>
            </a:r>
          </a:p>
          <a:p>
            <a:pPr lvl="2">
              <a:buBlip>
                <a:blip r:embed="rId2"/>
              </a:buBlip>
            </a:pPr>
            <a:r>
              <a:t>And end Salutary Neglect</a:t>
            </a:r>
          </a:p>
          <a:p>
            <a:pPr>
              <a:buBlip>
                <a:blip r:embed="rId2"/>
              </a:buBlip>
            </a:pPr>
            <a:r>
              <a:t>Importance of 1763</a:t>
            </a:r>
          </a:p>
          <a:p>
            <a:pPr>
              <a:buBlip>
                <a:blip r:embed="rId2"/>
              </a:buBlip>
            </a:pPr>
            <a:r>
              <a:t>PEEP!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ee You Back Here For Video #12: Events Leading To The American Revolution"/>
          <p:cNvSpPr txBox="1"/>
          <p:nvPr>
            <p:ph type="title"/>
          </p:nvPr>
        </p:nvSpPr>
        <p:spPr>
          <a:xfrm>
            <a:off x="586283" y="635000"/>
            <a:ext cx="11832234" cy="1538685"/>
          </a:xfrm>
          <a:prstGeom prst="rect">
            <a:avLst/>
          </a:prstGeom>
        </p:spPr>
        <p:txBody>
          <a:bodyPr/>
          <a:lstStyle>
            <a:lvl1pPr defTabSz="292100">
              <a:defRPr sz="3600"/>
            </a:lvl1pPr>
          </a:lstStyle>
          <a:p>
            <a:pPr/>
            <a:r>
              <a:t>See You Back Here For Video #12: Events Leading To The American Revolution</a:t>
            </a:r>
          </a:p>
        </p:txBody>
      </p:sp>
      <p:sp>
        <p:nvSpPr>
          <p:cNvPr id="148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49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5563" y="3525797"/>
            <a:ext cx="5634674" cy="4226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