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28" y="-6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0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29: Manifest Destiny &amp; Trade With Asia (Key Concepts 5.1, I, A-B, E)"/>
          <p:cNvSpPr txBox="1">
            <a:spLocks noGrp="1"/>
          </p:cNvSpPr>
          <p:nvPr>
            <p:ph type="ctrTitle"/>
          </p:nvPr>
        </p:nvSpPr>
        <p:spPr>
          <a:xfrm>
            <a:off x="825500" y="330200"/>
            <a:ext cx="11836400" cy="1854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44677">
              <a:defRPr sz="4719">
                <a:effectLst>
                  <a:outerShdw blurRad="22479" dist="14985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APUSH Review: Video #29: Manifest Destiny &amp; Trade With Asia (Key Concepts 5.1, I, A-B, E)</a:t>
            </a:r>
          </a:p>
        </p:txBody>
      </p:sp>
      <p:sp>
        <p:nvSpPr>
          <p:cNvPr id="122" name="Everything You Need To Know About Manifest Destiny To Succeed In APUSH"/>
          <p:cNvSpPr txBox="1">
            <a:spLocks noGrp="1"/>
          </p:cNvSpPr>
          <p:nvPr>
            <p:ph type="subTitle" sz="quarter" idx="1"/>
          </p:nvPr>
        </p:nvSpPr>
        <p:spPr>
          <a:xfrm>
            <a:off x="825500" y="2552700"/>
            <a:ext cx="11836400" cy="18542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Everything You Need To Know About Manifest Destiny To Succeed In APUSH</a:t>
            </a:r>
          </a:p>
        </p:txBody>
      </p:sp>
      <p:sp>
        <p:nvSpPr>
          <p:cNvPr id="123" name="www.APUSHReview.com"/>
          <p:cNvSpPr txBox="1"/>
          <p:nvPr/>
        </p:nvSpPr>
        <p:spPr>
          <a:xfrm>
            <a:off x="4198850" y="8718550"/>
            <a:ext cx="50897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www.APUSHReview.com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8009" y="3619500"/>
            <a:ext cx="6146801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Callout 1"/>
          <p:cNvSpPr/>
          <p:nvPr/>
        </p:nvSpPr>
        <p:spPr>
          <a:xfrm>
            <a:off x="7386882" y="1984016"/>
            <a:ext cx="5275018" cy="3606602"/>
          </a:xfrm>
          <a:prstGeom prst="wedgeEllipseCallout">
            <a:avLst>
              <a:gd name="adj1" fmla="val -60142"/>
              <a:gd name="adj2" fmla="val 64027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Shoutout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to Mr. White’s Class at the American School in Switzerland. Thanks for the support!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2EBDB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anifest Destiny: An Intr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Manifest Destiny: An Intro</a:t>
            </a:r>
          </a:p>
        </p:txBody>
      </p:sp>
      <p:sp>
        <p:nvSpPr>
          <p:cNvPr id="127" name="What is it?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2044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What is it?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Belief that it was America’s “God-Given” right to expand from coast to coast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Term was created by John O’Sullivan</a:t>
            </a:r>
          </a:p>
          <a:p>
            <a:pPr marL="352044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What time period is associated with it?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1840s and 1850s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Roots in the LA Purchase </a:t>
            </a:r>
          </a:p>
          <a:p>
            <a:pPr marL="352044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Key Associations: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Oregon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Texas</a:t>
            </a:r>
          </a:p>
          <a:p>
            <a:pPr marL="704088" lvl="1" indent="-352044" defTabSz="385572">
              <a:spcBef>
                <a:spcPts val="2700"/>
              </a:spcBef>
              <a:buBlip>
                <a:blip r:embed="rId2"/>
              </a:buBlip>
              <a:defRPr sz="2772"/>
            </a:pPr>
            <a:r>
              <a:t>Mexican-American War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5800" y="1917700"/>
            <a:ext cx="2794000" cy="332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2000" y="5181600"/>
            <a:ext cx="5587294" cy="4153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  <p:bldP spid="128" grpId="3" animBg="1" advAuto="0"/>
      <p:bldP spid="12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regon Terr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Oregon Territory</a:t>
            </a:r>
          </a:p>
        </p:txBody>
      </p:sp>
      <p:sp>
        <p:nvSpPr>
          <p:cNvPr id="132" name="At one time, 4 countries claimed Oregon: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At one time, 4 countries claimed Oregon:</a:t>
            </a:r>
          </a:p>
          <a:p>
            <a:pPr marL="768096" lvl="1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Spain</a:t>
            </a:r>
          </a:p>
          <a:p>
            <a:pPr marL="768096" lvl="1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Britain</a:t>
            </a:r>
          </a:p>
          <a:p>
            <a:pPr marL="768096" lvl="1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Russia</a:t>
            </a:r>
          </a:p>
          <a:p>
            <a:pPr marL="768096" lvl="1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US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Boundary was NOT settled between US and Britain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James K. Polk campaigned on “5440’ or Fight”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24"/>
            </a:pPr>
            <a:r>
              <a:t>Eventually, the US and Britain settled on the 49th parallel 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2533650"/>
            <a:ext cx="4606618" cy="5548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  <p:bldP spid="13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Texas</a:t>
            </a:r>
          </a:p>
        </p:txBody>
      </p:sp>
      <p:sp>
        <p:nvSpPr>
          <p:cNvPr id="136" name="1836: Texas declared independence from Mexico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1836: Texas declared independence from Mexico</a:t>
            </a:r>
          </a:p>
          <a:p>
            <a:pPr>
              <a:buBlip>
                <a:blip r:embed="rId2"/>
              </a:buBlip>
            </a:pPr>
            <a:r>
              <a:t>1844: presidential campaign focused on Texas</a:t>
            </a:r>
          </a:p>
          <a:p>
            <a:pPr>
              <a:buBlip>
                <a:blip r:embed="rId2"/>
              </a:buBlip>
            </a:pPr>
            <a:r>
              <a:t>1845, under President John Tyler, Texas was annexed by US</a:t>
            </a:r>
          </a:p>
          <a:p>
            <a:pPr>
              <a:buBlip>
                <a:blip r:embed="rId2"/>
              </a:buBlip>
            </a:pPr>
            <a:r>
              <a:t>The boundary was </a:t>
            </a:r>
            <a:r>
              <a:rPr u="sng"/>
              <a:t>NOT</a:t>
            </a:r>
            <a:r>
              <a:t> settled by US and Mexico…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1149350"/>
            <a:ext cx="3252954" cy="4598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41676" y="5759450"/>
            <a:ext cx="2794001" cy="361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  <p:bldP spid="13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xican-American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Mexican-American War</a:t>
            </a:r>
          </a:p>
        </p:txBody>
      </p:sp>
      <p:sp>
        <p:nvSpPr>
          <p:cNvPr id="141" name="Causes: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605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Causes:</a:t>
            </a:r>
          </a:p>
          <a:p>
            <a:pPr marL="832103" lvl="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Texas boundary dispute</a:t>
            </a:r>
          </a:p>
          <a:p>
            <a:pPr marL="832103" lvl="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“American blood on American Soil”</a:t>
            </a:r>
          </a:p>
          <a:p>
            <a:pPr marL="41605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Effects:</a:t>
            </a:r>
          </a:p>
          <a:p>
            <a:pPr marL="832103" lvl="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US gains the Mexican Cession</a:t>
            </a:r>
          </a:p>
          <a:p>
            <a:pPr marL="832103" lvl="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US owns land from Atlantic to Pacific</a:t>
            </a:r>
          </a:p>
          <a:p>
            <a:pPr marL="832103" lvl="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Debates over whether this land would be free or slave</a:t>
            </a:r>
          </a:p>
          <a:p>
            <a:pPr marL="41605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Wilmot Proviso: proposed all acquired land would be free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17" y="3822700"/>
            <a:ext cx="12284166" cy="5405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  <p:bldP spid="142" grpId="2" animBg="1" advAuto="0"/>
      <p:bldP spid="142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pacts of Manifest Destin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Impacts of Manifest Destiny</a:t>
            </a:r>
          </a:p>
        </p:txBody>
      </p:sp>
      <p:sp>
        <p:nvSpPr>
          <p:cNvPr id="145" name="Native Americans: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6062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Native Americans:</a:t>
            </a:r>
          </a:p>
          <a:p>
            <a:pPr marL="992124" lvl="1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Lost land and were pushed further west</a:t>
            </a:r>
          </a:p>
          <a:p>
            <a:pPr marL="992124" lvl="1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Eventually, many were forced to reservations</a:t>
            </a:r>
          </a:p>
          <a:p>
            <a:pPr marL="496062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Slavery:</a:t>
            </a:r>
          </a:p>
          <a:p>
            <a:pPr marL="992124" lvl="1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#1 issue prior to the Civil War</a:t>
            </a:r>
          </a:p>
          <a:p>
            <a:pPr marL="992124" lvl="1" indent="-496062" defTabSz="543305">
              <a:spcBef>
                <a:spcPts val="3900"/>
              </a:spcBef>
              <a:buBlip>
                <a:blip r:embed="rId2"/>
              </a:buBlip>
              <a:defRPr sz="3906"/>
            </a:pPr>
            <a:r>
              <a:t>Debate over whether land should be free or slave</a:t>
            </a:r>
          </a:p>
        </p:txBody>
      </p:sp>
      <p:sp>
        <p:nvSpPr>
          <p:cNvPr id="146" name="Westward Expansion"/>
          <p:cNvSpPr/>
          <p:nvPr/>
        </p:nvSpPr>
        <p:spPr>
          <a:xfrm>
            <a:off x="8636000" y="2336800"/>
            <a:ext cx="3911600" cy="9652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Westward Expansion</a:t>
            </a:r>
          </a:p>
        </p:txBody>
      </p:sp>
      <p:sp>
        <p:nvSpPr>
          <p:cNvPr id="147" name="Line"/>
          <p:cNvSpPr/>
          <p:nvPr/>
        </p:nvSpPr>
        <p:spPr>
          <a:xfrm>
            <a:off x="10363200" y="3299754"/>
            <a:ext cx="0" cy="965201"/>
          </a:xfrm>
          <a:prstGeom prst="line">
            <a:avLst/>
          </a:prstGeom>
          <a:ln w="127000">
            <a:solidFill>
              <a:srgbClr val="A49E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8" name="Debates Over Slavery"/>
          <p:cNvSpPr/>
          <p:nvPr/>
        </p:nvSpPr>
        <p:spPr>
          <a:xfrm>
            <a:off x="8636000" y="4216400"/>
            <a:ext cx="3911600" cy="9652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Debates Over Slavery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teractions With A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Interactions With Asia</a:t>
            </a:r>
          </a:p>
        </p:txBody>
      </p:sp>
      <p:sp>
        <p:nvSpPr>
          <p:cNvPr id="151" name="US sought to trade with Asia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 sought to trade with Asia</a:t>
            </a:r>
          </a:p>
          <a:p>
            <a:pPr lvl="1">
              <a:buBlip>
                <a:blip r:embed="rId2"/>
              </a:buBlip>
            </a:pPr>
            <a:r>
              <a:t>Matthew Perry and the “opening” of Japan</a:t>
            </a:r>
          </a:p>
          <a:p>
            <a:pPr lvl="1">
              <a:buBlip>
                <a:blip r:embed="rId2"/>
              </a:buBlip>
            </a:pPr>
            <a:r>
              <a:t>Clipper ships allowed for increased and faster trade</a:t>
            </a:r>
          </a:p>
          <a:p>
            <a:pPr lvl="1">
              <a:buBlip>
                <a:blip r:embed="rId2"/>
              </a:buBlip>
            </a:pPr>
            <a:r>
              <a:t>Missionaries were established in China to spread Christianity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43850" y="2978150"/>
            <a:ext cx="3949700" cy="491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  <p:bldP spid="152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Quick Re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55" name="Manifest Destiny…"/>
          <p:cNvSpPr txBox="1">
            <a:spLocks noGrp="1"/>
          </p:cNvSpPr>
          <p:nvPr>
            <p:ph type="body" idx="1"/>
          </p:nvPr>
        </p:nvSpPr>
        <p:spPr>
          <a:xfrm>
            <a:off x="177800" y="1752600"/>
            <a:ext cx="7768134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Manifest Destiny</a:t>
            </a:r>
          </a:p>
          <a:p>
            <a:pPr marL="938783" lvl="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What is it?</a:t>
            </a:r>
          </a:p>
          <a:p>
            <a:pPr marL="938783" lvl="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When was it?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Oregon Territory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Texas Annexation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Mexican American War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Impacts of Manifest Destiny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Trade with Asia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anks For Watching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Thanks For Watching!</a:t>
            </a:r>
          </a:p>
        </p:txBody>
      </p:sp>
      <p:sp>
        <p:nvSpPr>
          <p:cNvPr id="158" name="Best of luck in May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Best of luck in May!</a:t>
            </a:r>
          </a:p>
        </p:txBody>
      </p:sp>
      <p:pic>
        <p:nvPicPr>
          <p:cNvPr id="159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4386" y="285828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Macintosh PowerPoint</Application>
  <PresentationFormat>Custom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LeatherBook</vt:lpstr>
      <vt:lpstr>APUSH Review: Video #29: Manifest Destiny &amp; Trade With Asia (Key Concepts 5.1, I, A-B, E)</vt:lpstr>
      <vt:lpstr>Manifest Destiny: An Intro</vt:lpstr>
      <vt:lpstr>Oregon Territory</vt:lpstr>
      <vt:lpstr>Texas</vt:lpstr>
      <vt:lpstr>Mexican-American War</vt:lpstr>
      <vt:lpstr>Impacts of Manifest Destiny</vt:lpstr>
      <vt:lpstr>Interactions With Asia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Video #29: Manifest Destiny &amp; Trade With Asia (Key Concepts 5.1, I, A-B, E)</dc:title>
  <cp:lastModifiedBy>Adam Norris</cp:lastModifiedBy>
  <cp:revision>2</cp:revision>
  <dcterms:modified xsi:type="dcterms:W3CDTF">2018-11-02T21:04:49Z</dcterms:modified>
</cp:coreProperties>
</file>