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Override PartName="/ppt/media/image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72675A"/>
        </a:solidFill>
        <a:effectLst/>
        <a:uFillTx/>
        <a:latin typeface="+mj-lt"/>
        <a:ea typeface="+mj-ea"/>
        <a:cs typeface="+mj-cs"/>
        <a:sym typeface="Baskerville"/>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72675A"/>
        </a:solidFill>
        <a:effectLst/>
        <a:uFillTx/>
        <a:latin typeface="+mj-lt"/>
        <a:ea typeface="+mj-ea"/>
        <a:cs typeface="+mj-cs"/>
        <a:sym typeface="Baskerville"/>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72675A"/>
        </a:solidFill>
        <a:effectLst/>
        <a:uFillTx/>
        <a:latin typeface="+mj-lt"/>
        <a:ea typeface="+mj-ea"/>
        <a:cs typeface="+mj-cs"/>
        <a:sym typeface="Baskerville"/>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72675A"/>
        </a:solidFill>
        <a:effectLst/>
        <a:uFillTx/>
        <a:latin typeface="+mj-lt"/>
        <a:ea typeface="+mj-ea"/>
        <a:cs typeface="+mj-cs"/>
        <a:sym typeface="Baskerville"/>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72675A"/>
        </a:solidFill>
        <a:effectLst/>
        <a:uFillTx/>
        <a:latin typeface="+mj-lt"/>
        <a:ea typeface="+mj-ea"/>
        <a:cs typeface="+mj-cs"/>
        <a:sym typeface="Baskerville"/>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72675A"/>
        </a:solidFill>
        <a:effectLst/>
        <a:uFillTx/>
        <a:latin typeface="+mj-lt"/>
        <a:ea typeface="+mj-ea"/>
        <a:cs typeface="+mj-cs"/>
        <a:sym typeface="Baskerville"/>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72675A"/>
        </a:solidFill>
        <a:effectLst/>
        <a:uFillTx/>
        <a:latin typeface="+mj-lt"/>
        <a:ea typeface="+mj-ea"/>
        <a:cs typeface="+mj-cs"/>
        <a:sym typeface="Baskerville"/>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72675A"/>
        </a:solidFill>
        <a:effectLst/>
        <a:uFillTx/>
        <a:latin typeface="+mj-lt"/>
        <a:ea typeface="+mj-ea"/>
        <a:cs typeface="+mj-cs"/>
        <a:sym typeface="Baskerville"/>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72675A"/>
        </a:solidFill>
        <a:effectLst/>
        <a:uFillTx/>
        <a:latin typeface="+mj-lt"/>
        <a:ea typeface="+mj-ea"/>
        <a:cs typeface="+mj-cs"/>
        <a:sym typeface="Baskervill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434343"/>
        </a:fontRef>
        <a:srgbClr val="434343"/>
      </a:tcTxStyle>
      <a:tcStyle>
        <a:tcBdr>
          <a:left>
            <a:ln w="12700" cap="flat">
              <a:solidFill>
                <a:srgbClr val="CCCDCB"/>
              </a:solidFill>
              <a:prstDash val="solid"/>
              <a:miter lim="400000"/>
            </a:ln>
          </a:left>
          <a:right>
            <a:ln w="12700" cap="flat">
              <a:solidFill>
                <a:srgbClr val="CCCDCB"/>
              </a:solidFill>
              <a:prstDash val="solid"/>
              <a:miter lim="400000"/>
            </a:ln>
          </a:right>
          <a:top>
            <a:ln w="12700" cap="flat">
              <a:solidFill>
                <a:srgbClr val="CCCDCB"/>
              </a:solidFill>
              <a:prstDash val="solid"/>
              <a:miter lim="400000"/>
            </a:ln>
          </a:top>
          <a:bottom>
            <a:ln w="12700" cap="flat">
              <a:solidFill>
                <a:srgbClr val="CCCDCB"/>
              </a:solidFill>
              <a:prstDash val="solid"/>
              <a:miter lim="400000"/>
            </a:ln>
          </a:bottom>
          <a:insideH>
            <a:ln w="12700" cap="flat">
              <a:solidFill>
                <a:srgbClr val="CCCDCB"/>
              </a:solidFill>
              <a:prstDash val="solid"/>
              <a:miter lim="400000"/>
            </a:ln>
          </a:insideH>
          <a:insideV>
            <a:ln w="12700" cap="flat">
              <a:solidFill>
                <a:srgbClr val="CCCDCB"/>
              </a:solidFill>
              <a:prstDash val="solid"/>
              <a:miter lim="400000"/>
            </a:ln>
          </a:insideV>
        </a:tcBdr>
        <a:fill>
          <a:noFill/>
        </a:fill>
      </a:tcStyle>
    </a:wholeTbl>
    <a:band2H>
      <a:tcTxStyle b="def" i="def"/>
      <a:tcStyle>
        <a:tcBdr/>
        <a:fill>
          <a:solidFill>
            <a:srgbClr val="828D8E">
              <a:alpha val="20000"/>
            </a:srgbClr>
          </a:solidFill>
        </a:fill>
      </a:tcStyle>
    </a:band2H>
    <a:firstCol>
      <a:tcTxStyle b="off" i="off">
        <a:fontRef idx="major">
          <a:srgbClr val="434343"/>
        </a:fontRef>
        <a:srgbClr val="434343"/>
      </a:tcTxStyle>
      <a:tcStyle>
        <a:tcBdr>
          <a:left>
            <a:ln w="12700" cap="flat">
              <a:solidFill>
                <a:srgbClr val="CCCDCB"/>
              </a:solidFill>
              <a:prstDash val="solid"/>
              <a:miter lim="400000"/>
            </a:ln>
          </a:left>
          <a:right>
            <a:ln w="38100" cap="flat">
              <a:solidFill>
                <a:srgbClr val="CCCDCB"/>
              </a:solidFill>
              <a:prstDash val="solid"/>
              <a:miter lim="400000"/>
            </a:ln>
          </a:right>
          <a:top>
            <a:ln w="12700" cap="flat">
              <a:solidFill>
                <a:srgbClr val="CCCDCB"/>
              </a:solidFill>
              <a:prstDash val="solid"/>
              <a:miter lim="400000"/>
            </a:ln>
          </a:top>
          <a:bottom>
            <a:ln w="12700" cap="flat">
              <a:solidFill>
                <a:srgbClr val="CCCDCB"/>
              </a:solidFill>
              <a:prstDash val="solid"/>
              <a:miter lim="400000"/>
            </a:ln>
          </a:bottom>
          <a:insideH>
            <a:ln w="12700" cap="flat">
              <a:solidFill>
                <a:srgbClr val="CCCDCB"/>
              </a:solidFill>
              <a:prstDash val="solid"/>
              <a:miter lim="400000"/>
            </a:ln>
          </a:insideH>
          <a:insideV>
            <a:ln w="12700" cap="flat">
              <a:solidFill>
                <a:srgbClr val="CCCDCB"/>
              </a:solidFill>
              <a:prstDash val="solid"/>
              <a:miter lim="400000"/>
            </a:ln>
          </a:insideV>
        </a:tcBdr>
        <a:fill>
          <a:solidFill>
            <a:srgbClr val="EBEBE3"/>
          </a:solidFill>
        </a:fill>
      </a:tcStyle>
    </a:firstCol>
    <a:lastRow>
      <a:tcTxStyle b="off" i="off">
        <a:fontRef idx="major">
          <a:srgbClr val="434343"/>
        </a:fontRef>
        <a:srgbClr val="434343"/>
      </a:tcTxStyle>
      <a:tcStyle>
        <a:tcBdr>
          <a:left>
            <a:ln w="12700" cap="flat">
              <a:solidFill>
                <a:srgbClr val="CCCDCB"/>
              </a:solidFill>
              <a:prstDash val="solid"/>
              <a:miter lim="400000"/>
            </a:ln>
          </a:left>
          <a:right>
            <a:ln w="12700" cap="flat">
              <a:solidFill>
                <a:srgbClr val="CCCDCB"/>
              </a:solidFill>
              <a:prstDash val="solid"/>
              <a:miter lim="400000"/>
            </a:ln>
          </a:right>
          <a:top>
            <a:ln w="38100" cap="flat">
              <a:solidFill>
                <a:srgbClr val="CCCDCB"/>
              </a:solidFill>
              <a:prstDash val="solid"/>
              <a:miter lim="400000"/>
            </a:ln>
          </a:top>
          <a:bottom>
            <a:ln w="12700" cap="flat">
              <a:solidFill>
                <a:srgbClr val="CCCDCB"/>
              </a:solidFill>
              <a:prstDash val="solid"/>
              <a:miter lim="400000"/>
            </a:ln>
          </a:bottom>
          <a:insideH>
            <a:ln w="12700" cap="flat">
              <a:solidFill>
                <a:srgbClr val="CCCDCB"/>
              </a:solidFill>
              <a:prstDash val="solid"/>
              <a:miter lim="400000"/>
            </a:ln>
          </a:insideH>
          <a:insideV>
            <a:ln w="12700" cap="flat">
              <a:solidFill>
                <a:srgbClr val="CCCDCB"/>
              </a:solidFill>
              <a:prstDash val="solid"/>
              <a:miter lim="400000"/>
            </a:ln>
          </a:insideV>
        </a:tcBdr>
        <a:fill>
          <a:solidFill>
            <a:srgbClr val="EBEBE3"/>
          </a:solidFill>
        </a:fill>
      </a:tcStyle>
    </a:lastRow>
    <a:firstRow>
      <a:tcTxStyle b="off" i="off">
        <a:fontRef idx="major">
          <a:srgbClr val="434343"/>
        </a:fontRef>
        <a:srgbClr val="434343"/>
      </a:tcTxStyle>
      <a:tcStyle>
        <a:tcBdr>
          <a:left>
            <a:ln w="12700" cap="flat">
              <a:solidFill>
                <a:srgbClr val="CCCDCB"/>
              </a:solidFill>
              <a:prstDash val="solid"/>
              <a:miter lim="400000"/>
            </a:ln>
          </a:left>
          <a:right>
            <a:ln w="12700" cap="flat">
              <a:solidFill>
                <a:srgbClr val="CCCDCB"/>
              </a:solidFill>
              <a:prstDash val="solid"/>
              <a:miter lim="400000"/>
            </a:ln>
          </a:right>
          <a:top>
            <a:ln w="12700" cap="flat">
              <a:solidFill>
                <a:srgbClr val="CCCDCB"/>
              </a:solidFill>
              <a:prstDash val="solid"/>
              <a:miter lim="400000"/>
            </a:ln>
          </a:top>
          <a:bottom>
            <a:ln w="38100" cap="flat">
              <a:solidFill>
                <a:srgbClr val="CCCDCB"/>
              </a:solidFill>
              <a:prstDash val="solid"/>
              <a:miter lim="400000"/>
            </a:ln>
          </a:bottom>
          <a:insideH>
            <a:ln w="12700" cap="flat">
              <a:solidFill>
                <a:srgbClr val="CCCDCB"/>
              </a:solidFill>
              <a:prstDash val="solid"/>
              <a:miter lim="400000"/>
            </a:ln>
          </a:insideH>
          <a:insideV>
            <a:ln w="12700" cap="flat">
              <a:solidFill>
                <a:srgbClr val="CCCDCB"/>
              </a:solidFill>
              <a:prstDash val="solid"/>
              <a:miter lim="400000"/>
            </a:ln>
          </a:insideV>
        </a:tcBdr>
        <a:fill>
          <a:solidFill>
            <a:srgbClr val="EBEBE3"/>
          </a:solidFill>
        </a:fill>
      </a:tcStyle>
    </a:firstRow>
  </a:tblStyle>
  <a:tblStyle styleId="{C7B018BB-80A7-4F77-B60F-C8B233D01FF8}" styleName="">
    <a:tblBg/>
    <a:wholeTbl>
      <a:tcTxStyle b="off" i="off">
        <a:fontRef idx="major">
          <a:srgbClr val="000000"/>
        </a:fontRef>
        <a:srgbClr val="000000"/>
      </a:tcTxStyle>
      <a:tcStyle>
        <a:tcBdr>
          <a:left>
            <a:ln w="6350" cap="flat">
              <a:solidFill>
                <a:schemeClr val="accent2">
                  <a:satOff val="-4969"/>
                  <a:lumOff val="-24702"/>
                </a:schemeClr>
              </a:solidFill>
              <a:prstDash val="solid"/>
              <a:miter lim="400000"/>
            </a:ln>
          </a:left>
          <a:right>
            <a:ln w="6350" cap="flat">
              <a:solidFill>
                <a:schemeClr val="accent2">
                  <a:satOff val="-4969"/>
                  <a:lumOff val="-24702"/>
                </a:schemeClr>
              </a:solidFill>
              <a:prstDash val="solid"/>
              <a:miter lim="400000"/>
            </a:ln>
          </a:right>
          <a:top>
            <a:ln w="6350" cap="flat">
              <a:solidFill>
                <a:schemeClr val="accent2">
                  <a:satOff val="-4969"/>
                  <a:lumOff val="-24702"/>
                </a:schemeClr>
              </a:solidFill>
              <a:prstDash val="solid"/>
              <a:miter lim="400000"/>
            </a:ln>
          </a:top>
          <a:bottom>
            <a:ln w="6350" cap="flat">
              <a:solidFill>
                <a:schemeClr val="accent2">
                  <a:satOff val="-4969"/>
                  <a:lumOff val="-24702"/>
                </a:schemeClr>
              </a:solidFill>
              <a:prstDash val="solid"/>
              <a:miter lim="400000"/>
            </a:ln>
          </a:bottom>
          <a:insideH>
            <a:ln w="6350" cap="flat">
              <a:solidFill>
                <a:schemeClr val="accent2">
                  <a:satOff val="-4969"/>
                  <a:lumOff val="-24702"/>
                </a:schemeClr>
              </a:solidFill>
              <a:prstDash val="solid"/>
              <a:miter lim="400000"/>
            </a:ln>
          </a:insideH>
          <a:insideV>
            <a:ln w="6350" cap="flat">
              <a:solidFill>
                <a:schemeClr val="accent2">
                  <a:satOff val="-4969"/>
                  <a:lumOff val="-24702"/>
                </a:schemeClr>
              </a:solidFill>
              <a:prstDash val="solid"/>
              <a:miter lim="400000"/>
            </a:ln>
          </a:insideV>
        </a:tcBdr>
        <a:fill>
          <a:noFill/>
        </a:fill>
      </a:tcStyle>
    </a:wholeTbl>
    <a:band2H>
      <a:tcTxStyle b="def" i="def"/>
      <a:tcStyle>
        <a:tcBdr/>
        <a:fill>
          <a:solidFill>
            <a:srgbClr val="E1E0DA"/>
          </a:solidFill>
        </a:fill>
      </a:tcStyle>
    </a:band2H>
    <a:firstCol>
      <a:tcTxStyle b="off" i="off">
        <a:fontRef idx="major">
          <a:srgbClr val="000000"/>
        </a:fontRef>
        <a:srgbClr val="000000"/>
      </a:tcTxStyle>
      <a:tcStyle>
        <a:tcBdr>
          <a:left>
            <a:ln w="6350" cap="flat">
              <a:solidFill>
                <a:schemeClr val="accent2">
                  <a:satOff val="-4969"/>
                  <a:lumOff val="-24702"/>
                </a:schemeClr>
              </a:solidFill>
              <a:prstDash val="solid"/>
              <a:miter lim="400000"/>
            </a:ln>
          </a:left>
          <a:right>
            <a:ln w="6350" cap="flat">
              <a:solidFill>
                <a:schemeClr val="accent2">
                  <a:satOff val="-4969"/>
                  <a:lumOff val="-24702"/>
                </a:schemeClr>
              </a:solidFill>
              <a:prstDash val="solid"/>
              <a:miter lim="400000"/>
            </a:ln>
          </a:right>
          <a:top>
            <a:ln w="6350" cap="flat">
              <a:solidFill>
                <a:schemeClr val="accent2">
                  <a:satOff val="-4969"/>
                  <a:lumOff val="-24702"/>
                </a:schemeClr>
              </a:solidFill>
              <a:prstDash val="solid"/>
              <a:miter lim="400000"/>
            </a:ln>
          </a:top>
          <a:bottom>
            <a:ln w="6350" cap="flat">
              <a:solidFill>
                <a:schemeClr val="accent2">
                  <a:satOff val="-4969"/>
                  <a:lumOff val="-24702"/>
                </a:schemeClr>
              </a:solidFill>
              <a:prstDash val="solid"/>
              <a:miter lim="400000"/>
            </a:ln>
          </a:bottom>
          <a:insideH>
            <a:ln w="6350" cap="flat">
              <a:solidFill>
                <a:schemeClr val="accent2">
                  <a:satOff val="-4969"/>
                  <a:lumOff val="-24702"/>
                </a:schemeClr>
              </a:solidFill>
              <a:prstDash val="solid"/>
              <a:miter lim="400000"/>
            </a:ln>
          </a:insideH>
          <a:insideV>
            <a:ln w="6350" cap="flat">
              <a:solidFill>
                <a:schemeClr val="accent2">
                  <a:satOff val="-4969"/>
                  <a:lumOff val="-24702"/>
                </a:schemeClr>
              </a:solidFill>
              <a:prstDash val="solid"/>
              <a:miter lim="400000"/>
            </a:ln>
          </a:insideV>
        </a:tcBdr>
        <a:fill>
          <a:solidFill>
            <a:srgbClr val="E5E1C5"/>
          </a:solidFill>
        </a:fill>
      </a:tcStyle>
    </a:firstCol>
    <a:lastRow>
      <a:tcTxStyle b="off" i="off">
        <a:fontRef idx="major">
          <a:srgbClr val="000000"/>
        </a:fontRef>
        <a:srgbClr val="000000"/>
      </a:tcTxStyle>
      <a:tcStyle>
        <a:tcBdr>
          <a:left>
            <a:ln w="6350" cap="flat">
              <a:solidFill>
                <a:schemeClr val="accent2">
                  <a:satOff val="-4969"/>
                  <a:lumOff val="-24702"/>
                </a:schemeClr>
              </a:solidFill>
              <a:prstDash val="solid"/>
              <a:miter lim="400000"/>
            </a:ln>
          </a:left>
          <a:right>
            <a:ln w="6350" cap="flat">
              <a:solidFill>
                <a:schemeClr val="accent2">
                  <a:satOff val="-4969"/>
                  <a:lumOff val="-24702"/>
                </a:schemeClr>
              </a:solidFill>
              <a:prstDash val="solid"/>
              <a:miter lim="400000"/>
            </a:ln>
          </a:right>
          <a:top>
            <a:ln w="6350" cap="flat">
              <a:solidFill>
                <a:schemeClr val="accent2">
                  <a:satOff val="-4969"/>
                  <a:lumOff val="-24702"/>
                </a:schemeClr>
              </a:solidFill>
              <a:prstDash val="solid"/>
              <a:miter lim="400000"/>
            </a:ln>
          </a:top>
          <a:bottom>
            <a:ln w="6350" cap="flat">
              <a:solidFill>
                <a:schemeClr val="accent2">
                  <a:satOff val="-4969"/>
                  <a:lumOff val="-24702"/>
                </a:schemeClr>
              </a:solidFill>
              <a:prstDash val="solid"/>
              <a:miter lim="400000"/>
            </a:ln>
          </a:bottom>
          <a:insideH>
            <a:ln w="6350" cap="flat">
              <a:solidFill>
                <a:schemeClr val="accent2">
                  <a:satOff val="-4969"/>
                  <a:lumOff val="-24702"/>
                </a:schemeClr>
              </a:solidFill>
              <a:prstDash val="solid"/>
              <a:miter lim="400000"/>
            </a:ln>
          </a:insideH>
          <a:insideV>
            <a:ln w="6350" cap="flat">
              <a:solidFill>
                <a:schemeClr val="accent2">
                  <a:satOff val="-4969"/>
                  <a:lumOff val="-24702"/>
                </a:schemeClr>
              </a:solidFill>
              <a:prstDash val="solid"/>
              <a:miter lim="400000"/>
            </a:ln>
          </a:insideV>
        </a:tcBdr>
        <a:fill>
          <a:solidFill>
            <a:srgbClr val="B0C09A"/>
          </a:solidFill>
        </a:fill>
      </a:tcStyle>
    </a:lastRow>
    <a:firstRow>
      <a:tcTxStyle b="off" i="off">
        <a:fontRef idx="major">
          <a:srgbClr val="000000"/>
        </a:fontRef>
        <a:srgbClr val="000000"/>
      </a:tcTxStyle>
      <a:tcStyle>
        <a:tcBdr>
          <a:left>
            <a:ln w="6350" cap="flat">
              <a:solidFill>
                <a:schemeClr val="accent2">
                  <a:satOff val="-4969"/>
                  <a:lumOff val="-24702"/>
                </a:schemeClr>
              </a:solidFill>
              <a:prstDash val="solid"/>
              <a:miter lim="400000"/>
            </a:ln>
          </a:left>
          <a:right>
            <a:ln w="6350" cap="flat">
              <a:solidFill>
                <a:schemeClr val="accent2">
                  <a:satOff val="-4969"/>
                  <a:lumOff val="-24702"/>
                </a:schemeClr>
              </a:solidFill>
              <a:prstDash val="solid"/>
              <a:miter lim="400000"/>
            </a:ln>
          </a:right>
          <a:top>
            <a:ln w="6350" cap="flat">
              <a:solidFill>
                <a:schemeClr val="accent2">
                  <a:satOff val="-4969"/>
                  <a:lumOff val="-24702"/>
                </a:schemeClr>
              </a:solidFill>
              <a:prstDash val="solid"/>
              <a:miter lim="400000"/>
            </a:ln>
          </a:top>
          <a:bottom>
            <a:ln w="6350" cap="flat">
              <a:solidFill>
                <a:schemeClr val="accent2">
                  <a:satOff val="-4969"/>
                  <a:lumOff val="-24702"/>
                </a:schemeClr>
              </a:solidFill>
              <a:prstDash val="solid"/>
              <a:miter lim="400000"/>
            </a:ln>
          </a:bottom>
          <a:insideH>
            <a:ln w="6350" cap="flat">
              <a:solidFill>
                <a:schemeClr val="accent2">
                  <a:satOff val="-4969"/>
                  <a:lumOff val="-24702"/>
                </a:schemeClr>
              </a:solidFill>
              <a:prstDash val="solid"/>
              <a:miter lim="400000"/>
            </a:ln>
          </a:insideH>
          <a:insideV>
            <a:ln w="6350" cap="flat">
              <a:solidFill>
                <a:schemeClr val="accent2">
                  <a:satOff val="-4969"/>
                  <a:lumOff val="-24702"/>
                </a:schemeClr>
              </a:solidFill>
              <a:prstDash val="solid"/>
              <a:miter lim="400000"/>
            </a:ln>
          </a:insideV>
        </a:tcBdr>
        <a:fill>
          <a:solidFill>
            <a:srgbClr val="B0C09A"/>
          </a:solidFill>
        </a:fill>
      </a:tcStyle>
    </a:firstRow>
  </a:tblStyle>
  <a:tblStyle styleId="{EEE7283C-3CF3-47DC-8721-378D4A62B228}"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444444"/>
              </a:solidFill>
              <a:prstDash val="solid"/>
              <a:miter lim="400000"/>
            </a:ln>
          </a:top>
          <a:bottom>
            <a:ln w="12700" cap="flat">
              <a:solidFill>
                <a:srgbClr val="444444"/>
              </a:solidFill>
              <a:prstDash val="solid"/>
              <a:miter lim="400000"/>
            </a:ln>
          </a:bottom>
          <a:insideH>
            <a:ln w="12700" cap="flat">
              <a:solidFill>
                <a:srgbClr val="444444"/>
              </a:solidFill>
              <a:prstDash val="solid"/>
              <a:miter lim="400000"/>
            </a:ln>
          </a:insideH>
          <a:insideV>
            <a:ln w="12700" cap="flat">
              <a:noFill/>
              <a:miter lim="400000"/>
            </a:ln>
          </a:insideV>
        </a:tcBdr>
        <a:fill>
          <a:noFill/>
        </a:fill>
      </a:tcStyle>
    </a:wholeTbl>
    <a:band2H>
      <a:tcTxStyle b="def" i="def"/>
      <a:tcStyle>
        <a:tcBdr/>
        <a:fill>
          <a:solidFill>
            <a:srgbClr val="9AB0B5">
              <a:alpha val="10000"/>
            </a:srgbClr>
          </a:solidFill>
        </a:fill>
      </a:tcStyle>
    </a:band2H>
    <a:firstCol>
      <a:tcTxStyle b="off" i="off">
        <a:fontRef idx="major">
          <a:srgbClr val="000000"/>
        </a:fontRef>
        <a:srgbClr val="000000"/>
      </a:tcTxStyle>
      <a:tcStyle>
        <a:tcBdr>
          <a:left>
            <a:ln w="12700" cap="flat">
              <a:solidFill>
                <a:schemeClr val="accent1">
                  <a:satOff val="-7715"/>
                  <a:lumOff val="-22108"/>
                </a:schemeClr>
              </a:solidFill>
              <a:prstDash val="solid"/>
              <a:miter lim="400000"/>
            </a:ln>
          </a:left>
          <a:right>
            <a:ln w="12700" cap="flat">
              <a:solidFill>
                <a:srgbClr val="444444"/>
              </a:solidFill>
              <a:prstDash val="solid"/>
              <a:miter lim="400000"/>
            </a:ln>
          </a:right>
          <a:top>
            <a:ln w="12700" cap="flat">
              <a:solidFill>
                <a:srgbClr val="444444"/>
              </a:solidFill>
              <a:prstDash val="solid"/>
              <a:miter lim="400000"/>
            </a:ln>
          </a:top>
          <a:bottom>
            <a:ln w="12700" cap="flat">
              <a:solidFill>
                <a:srgbClr val="444444"/>
              </a:solidFill>
              <a:prstDash val="solid"/>
              <a:miter lim="400000"/>
            </a:ln>
          </a:bottom>
          <a:insideH>
            <a:ln w="12700" cap="flat">
              <a:solidFill>
                <a:srgbClr val="444444"/>
              </a:solidFill>
              <a:prstDash val="solid"/>
              <a:miter lim="400000"/>
            </a:ln>
          </a:insideH>
          <a:insideV>
            <a:ln w="12700" cap="flat">
              <a:noFill/>
              <a:miter lim="400000"/>
            </a:ln>
          </a:insideV>
        </a:tcBdr>
        <a:fill>
          <a:solidFill>
            <a:srgbClr val="DADBD7"/>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444444"/>
              </a:solidFill>
              <a:prstDash val="solid"/>
              <a:miter lim="400000"/>
            </a:ln>
          </a:top>
          <a:bottom>
            <a:ln w="12700" cap="flat">
              <a:solidFill>
                <a:schemeClr val="accent1">
                  <a:satOff val="-7715"/>
                  <a:lumOff val="-22108"/>
                </a:schemeClr>
              </a:solidFill>
              <a:prstDash val="solid"/>
              <a:miter lim="400000"/>
            </a:ln>
          </a:bottom>
          <a:insideH>
            <a:ln w="12700" cap="flat">
              <a:noFill/>
              <a:miter lim="400000"/>
            </a:ln>
          </a:insideH>
          <a:insideV>
            <a:ln w="12700" cap="flat">
              <a:noFill/>
              <a:miter lim="400000"/>
            </a:ln>
          </a:insideV>
        </a:tcBdr>
        <a:fill>
          <a:solidFill>
            <a:srgbClr val="9AB0B5"/>
          </a:solidFill>
        </a:fill>
      </a:tcStyle>
    </a:lastRow>
    <a:firstRow>
      <a:tcTxStyle b="off" i="off">
        <a:fontRef idx="major">
          <a:srgbClr val="000000"/>
        </a:fontRef>
        <a:srgbClr val="000000"/>
      </a:tcTxStyle>
      <a:tcStyle>
        <a:tcBdr>
          <a:left>
            <a:ln w="12700" cap="flat">
              <a:noFill/>
              <a:miter lim="400000"/>
            </a:ln>
          </a:left>
          <a:right>
            <a:ln w="12700" cap="flat">
              <a:noFill/>
              <a:miter lim="400000"/>
            </a:ln>
          </a:right>
          <a:top>
            <a:ln w="12700" cap="flat">
              <a:solidFill>
                <a:schemeClr val="accent1">
                  <a:satOff val="-7715"/>
                  <a:lumOff val="-22108"/>
                </a:schemeClr>
              </a:solidFill>
              <a:prstDash val="solid"/>
              <a:miter lim="400000"/>
            </a:ln>
          </a:top>
          <a:bottom>
            <a:ln w="12700" cap="flat">
              <a:solidFill>
                <a:srgbClr val="444444"/>
              </a:solidFill>
              <a:prstDash val="solid"/>
              <a:miter lim="400000"/>
            </a:ln>
          </a:bottom>
          <a:insideH>
            <a:ln w="12700" cap="flat">
              <a:noFill/>
              <a:miter lim="400000"/>
            </a:ln>
          </a:insideH>
          <a:insideV>
            <a:ln w="12700" cap="flat">
              <a:noFill/>
              <a:miter lim="400000"/>
            </a:ln>
          </a:insideV>
        </a:tcBdr>
        <a:fill>
          <a:solidFill>
            <a:srgbClr val="9AB0B5"/>
          </a:solidFill>
        </a:fill>
      </a:tcStyle>
    </a:firstRow>
  </a:tblStyle>
  <a:tblStyle styleId="{CF821DB8-F4EB-4A41-A1BA-3FCAFE7338EE}" styleName="">
    <a:tblBg/>
    <a:wholeTbl>
      <a:tcTxStyle b="off" i="off">
        <a:fontRef idx="major">
          <a:srgbClr val="434343"/>
        </a:fontRef>
        <a:srgbClr val="434343"/>
      </a:tcTxStyle>
      <a:tcStyle>
        <a:tcBdr>
          <a:left>
            <a:ln w="12700" cap="flat">
              <a:solidFill>
                <a:srgbClr val="949E9F"/>
              </a:solidFill>
              <a:prstDash val="solid"/>
              <a:miter lim="400000"/>
            </a:ln>
          </a:left>
          <a:right>
            <a:ln w="12700" cap="flat">
              <a:solidFill>
                <a:srgbClr val="949E9F"/>
              </a:solidFill>
              <a:prstDash val="solid"/>
              <a:miter lim="400000"/>
            </a:ln>
          </a:right>
          <a:top>
            <a:ln w="12700" cap="flat">
              <a:solidFill>
                <a:srgbClr val="949E9F"/>
              </a:solidFill>
              <a:prstDash val="solid"/>
              <a:miter lim="400000"/>
            </a:ln>
          </a:top>
          <a:bottom>
            <a:ln w="12700" cap="flat">
              <a:solidFill>
                <a:srgbClr val="949E9F"/>
              </a:solidFill>
              <a:prstDash val="solid"/>
              <a:miter lim="400000"/>
            </a:ln>
          </a:bottom>
          <a:insideH>
            <a:ln w="12700" cap="flat">
              <a:solidFill>
                <a:srgbClr val="949E9F"/>
              </a:solidFill>
              <a:prstDash val="solid"/>
              <a:miter lim="400000"/>
            </a:ln>
          </a:insideH>
          <a:insideV>
            <a:ln w="12700" cap="flat">
              <a:solidFill>
                <a:srgbClr val="949E9F"/>
              </a:solidFill>
              <a:prstDash val="solid"/>
              <a:miter lim="400000"/>
            </a:ln>
          </a:insideV>
        </a:tcBdr>
        <a:fill>
          <a:solidFill>
            <a:srgbClr val="E2E0D9"/>
          </a:solidFill>
        </a:fill>
      </a:tcStyle>
    </a:wholeTbl>
    <a:band2H>
      <a:tcTxStyle b="def" i="def"/>
      <a:tcStyle>
        <a:tcBdr/>
        <a:fill>
          <a:solidFill>
            <a:srgbClr val="EFECE5"/>
          </a:solidFill>
        </a:fill>
      </a:tcStyle>
    </a:band2H>
    <a:firstCol>
      <a:tcTxStyle b="off" i="off">
        <a:fontRef idx="major">
          <a:srgbClr val="FFFFFF"/>
        </a:fontRef>
        <a:srgbClr val="FFFFFF"/>
      </a:tcTxStyle>
      <a:tcStyle>
        <a:tcBdr>
          <a:left>
            <a:ln w="12700" cap="flat">
              <a:solidFill>
                <a:schemeClr val="accent4">
                  <a:satOff val="-11517"/>
                  <a:lumOff val="-24324"/>
                </a:schemeClr>
              </a:solidFill>
              <a:prstDash val="solid"/>
              <a:miter lim="400000"/>
            </a:ln>
          </a:left>
          <a:right>
            <a:ln w="12700" cap="flat">
              <a:noFill/>
              <a:miter lim="400000"/>
            </a:ln>
          </a:right>
          <a:top>
            <a:ln w="12700" cap="flat">
              <a:solidFill>
                <a:srgbClr val="352922"/>
              </a:solidFill>
              <a:prstDash val="solid"/>
              <a:miter lim="400000"/>
            </a:ln>
          </a:top>
          <a:bottom>
            <a:ln w="12700" cap="flat">
              <a:solidFill>
                <a:srgbClr val="352922"/>
              </a:solidFill>
              <a:prstDash val="solid"/>
              <a:miter lim="400000"/>
            </a:ln>
          </a:bottom>
          <a:insideH>
            <a:ln w="12700" cap="flat">
              <a:solidFill>
                <a:srgbClr val="352922"/>
              </a:solidFill>
              <a:prstDash val="solid"/>
              <a:miter lim="400000"/>
            </a:ln>
          </a:insideH>
          <a:insideV>
            <a:ln w="12700" cap="flat">
              <a:solidFill>
                <a:srgbClr val="352922"/>
              </a:solidFill>
              <a:prstDash val="solid"/>
              <a:miter lim="400000"/>
            </a:ln>
          </a:insideV>
        </a:tcBdr>
        <a:fill>
          <a:solidFill>
            <a:srgbClr val="4F4036"/>
          </a:solidFill>
        </a:fill>
      </a:tcStyle>
    </a:firstCol>
    <a:lastRow>
      <a:tcTxStyle b="off" i="off">
        <a:fontRef idx="major">
          <a:srgbClr val="434343"/>
        </a:fontRef>
        <a:srgbClr val="434343"/>
      </a:tcTxStyle>
      <a:tcStyle>
        <a:tcBdr>
          <a:left>
            <a:ln w="12700" cap="flat">
              <a:solidFill>
                <a:srgbClr val="6D5D4B"/>
              </a:solidFill>
              <a:prstDash val="solid"/>
              <a:miter lim="400000"/>
            </a:ln>
          </a:left>
          <a:right>
            <a:ln w="12700" cap="flat">
              <a:solidFill>
                <a:srgbClr val="6D5D4B"/>
              </a:solidFill>
              <a:prstDash val="solid"/>
              <a:miter lim="400000"/>
            </a:ln>
          </a:right>
          <a:top>
            <a:ln w="25400" cap="flat">
              <a:solidFill>
                <a:srgbClr val="352922"/>
              </a:solidFill>
              <a:prstDash val="solid"/>
              <a:miter lim="400000"/>
            </a:ln>
          </a:top>
          <a:bottom>
            <a:ln w="12700" cap="flat">
              <a:solidFill>
                <a:schemeClr val="accent4">
                  <a:satOff val="-11517"/>
                  <a:lumOff val="-24324"/>
                </a:schemeClr>
              </a:solidFill>
              <a:prstDash val="solid"/>
              <a:miter lim="400000"/>
            </a:ln>
          </a:bottom>
          <a:insideH>
            <a:ln w="12700" cap="flat">
              <a:solidFill>
                <a:srgbClr val="6D5D4B"/>
              </a:solidFill>
              <a:prstDash val="solid"/>
              <a:miter lim="400000"/>
            </a:ln>
          </a:insideH>
          <a:insideV>
            <a:ln w="12700" cap="flat">
              <a:solidFill>
                <a:srgbClr val="6D5D4B"/>
              </a:solidFill>
              <a:prstDash val="solid"/>
              <a:miter lim="400000"/>
            </a:ln>
          </a:insideV>
        </a:tcBdr>
        <a:fill>
          <a:noFill/>
        </a:fill>
      </a:tcStyle>
    </a:lastRow>
    <a:firstRow>
      <a:tcTxStyle b="off" i="off">
        <a:fontRef idx="major">
          <a:srgbClr val="FFFFFF"/>
        </a:fontRef>
        <a:srgbClr val="FFFFFF"/>
      </a:tcTxStyle>
      <a:tcStyle>
        <a:tcBdr>
          <a:left>
            <a:ln w="12700" cap="flat">
              <a:solidFill>
                <a:srgbClr val="352922"/>
              </a:solidFill>
              <a:prstDash val="solid"/>
              <a:miter lim="400000"/>
            </a:ln>
          </a:left>
          <a:right>
            <a:ln w="12700" cap="flat">
              <a:solidFill>
                <a:srgbClr val="352922"/>
              </a:solidFill>
              <a:prstDash val="solid"/>
              <a:miter lim="400000"/>
            </a:ln>
          </a:right>
          <a:top>
            <a:ln w="12700" cap="flat">
              <a:solidFill>
                <a:schemeClr val="accent4">
                  <a:satOff val="-11517"/>
                  <a:lumOff val="-24324"/>
                </a:schemeClr>
              </a:solidFill>
              <a:prstDash val="solid"/>
              <a:miter lim="400000"/>
            </a:ln>
          </a:top>
          <a:bottom>
            <a:ln w="12700" cap="flat">
              <a:solidFill>
                <a:srgbClr val="352922"/>
              </a:solidFill>
              <a:prstDash val="solid"/>
              <a:miter lim="400000"/>
            </a:ln>
          </a:bottom>
          <a:insideH>
            <a:ln w="12700" cap="flat">
              <a:solidFill>
                <a:srgbClr val="352922"/>
              </a:solidFill>
              <a:prstDash val="solid"/>
              <a:miter lim="400000"/>
            </a:ln>
          </a:insideH>
          <a:insideV>
            <a:ln w="12700" cap="flat">
              <a:solidFill>
                <a:srgbClr val="352922"/>
              </a:solidFill>
              <a:prstDash val="solid"/>
              <a:miter lim="400000"/>
            </a:ln>
          </a:insideV>
        </a:tcBdr>
        <a:fill>
          <a:solidFill>
            <a:srgbClr val="4F4036"/>
          </a:solidFill>
        </a:fill>
      </a:tcStyle>
    </a:firstRow>
  </a:tblStyle>
  <a:tblStyle styleId="{33BA23B1-9221-436E-865A-0063620EA4FD}" styleName="">
    <a:tblBg/>
    <a:wholeTbl>
      <a:tcTxStyle b="off" i="off">
        <a:fontRef idx="major">
          <a:srgbClr val="434343"/>
        </a:fontRef>
        <a:srgbClr val="434343"/>
      </a:tcTxStyle>
      <a:tcStyle>
        <a:tcBdr>
          <a:left>
            <a:ln w="12700" cap="flat">
              <a:solidFill>
                <a:srgbClr val="CCCDCB"/>
              </a:solidFill>
              <a:prstDash val="solid"/>
              <a:miter lim="400000"/>
            </a:ln>
          </a:left>
          <a:right>
            <a:ln w="12700" cap="flat">
              <a:solidFill>
                <a:srgbClr val="CCCDCB"/>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CCCDCB"/>
              </a:solidFill>
              <a:prstDash val="solid"/>
              <a:miter lim="400000"/>
            </a:ln>
          </a:insideV>
        </a:tcBdr>
        <a:fill>
          <a:noFill/>
        </a:fill>
      </a:tcStyle>
    </a:wholeTbl>
    <a:band2H>
      <a:tcTxStyle b="def" i="def"/>
      <a:tcStyle>
        <a:tcBdr/>
        <a:fill>
          <a:solidFill>
            <a:srgbClr val="D2D2D3">
              <a:alpha val="38000"/>
            </a:srgbClr>
          </a:solidFill>
        </a:fill>
      </a:tcStyle>
    </a:band2H>
    <a:firstCol>
      <a:tcTxStyle b="off" i="off">
        <a:fontRef idx="major">
          <a:srgbClr val="FFFFFF"/>
        </a:fontRef>
        <a:srgbClr val="FFFFFF"/>
      </a:tcTxStyle>
      <a:tcStyle>
        <a:tcBdr>
          <a:left>
            <a:ln w="12700" cap="flat">
              <a:solidFill>
                <a:srgbClr val="939393"/>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CCCDCB"/>
              </a:solidFill>
              <a:prstDash val="solid"/>
              <a:miter lim="400000"/>
            </a:ln>
          </a:insideV>
        </a:tcBdr>
        <a:fill>
          <a:solidFill>
            <a:srgbClr val="A5A8A3"/>
          </a:solidFill>
        </a:fill>
      </a:tcStyle>
    </a:firstCol>
    <a:lastRow>
      <a:tcTxStyle b="off" i="off">
        <a:fontRef idx="major">
          <a:srgbClr val="FFFFFF"/>
        </a:fontRef>
        <a:srgbClr val="FFFFFF"/>
      </a:tcTxStyle>
      <a:tcStyle>
        <a:tcBdr>
          <a:left>
            <a:ln w="12700" cap="flat">
              <a:solidFill>
                <a:srgbClr val="A5A8A3"/>
              </a:solidFill>
              <a:prstDash val="solid"/>
              <a:miter lim="400000"/>
            </a:ln>
          </a:left>
          <a:right>
            <a:ln w="12700" cap="flat">
              <a:solidFill>
                <a:srgbClr val="A5A8A3"/>
              </a:solidFill>
              <a:prstDash val="solid"/>
              <a:miter lim="400000"/>
            </a:ln>
          </a:right>
          <a:top>
            <a:ln w="12700" cap="flat">
              <a:solidFill>
                <a:srgbClr val="939393"/>
              </a:solidFill>
              <a:prstDash val="solid"/>
              <a:miter lim="400000"/>
            </a:ln>
          </a:top>
          <a:bottom>
            <a:ln w="12700" cap="flat">
              <a:solidFill>
                <a:srgbClr val="939393"/>
              </a:solidFill>
              <a:prstDash val="solid"/>
              <a:miter lim="400000"/>
            </a:ln>
          </a:bottom>
          <a:insideH>
            <a:ln w="12700" cap="flat">
              <a:noFill/>
              <a:miter lim="400000"/>
            </a:ln>
          </a:insideH>
          <a:insideV>
            <a:ln w="12700" cap="flat">
              <a:solidFill>
                <a:srgbClr val="A5A8A3"/>
              </a:solidFill>
              <a:prstDash val="solid"/>
              <a:miter lim="400000"/>
            </a:ln>
          </a:insideV>
        </a:tcBdr>
        <a:fill>
          <a:solidFill>
            <a:srgbClr val="6D6D6D"/>
          </a:solidFill>
        </a:fill>
      </a:tcStyle>
    </a:lastRow>
    <a:firstRow>
      <a:tcTxStyle b="off" i="off">
        <a:fontRef idx="major">
          <a:srgbClr val="FFFFFF"/>
        </a:fontRef>
        <a:srgbClr val="FFFFFF"/>
      </a:tcTxStyle>
      <a:tcStyle>
        <a:tcBdr>
          <a:left>
            <a:ln w="12700" cap="flat">
              <a:solidFill>
                <a:srgbClr val="A5A8A3"/>
              </a:solidFill>
              <a:prstDash val="solid"/>
              <a:miter lim="400000"/>
            </a:ln>
          </a:left>
          <a:right>
            <a:ln w="12700" cap="flat">
              <a:solidFill>
                <a:srgbClr val="A5A8A3"/>
              </a:solidFill>
              <a:prstDash val="solid"/>
              <a:miter lim="400000"/>
            </a:ln>
          </a:right>
          <a:top>
            <a:ln w="12700" cap="flat">
              <a:solidFill>
                <a:srgbClr val="939393"/>
              </a:solidFill>
              <a:prstDash val="solid"/>
              <a:miter lim="400000"/>
            </a:ln>
          </a:top>
          <a:bottom>
            <a:ln w="12700" cap="flat">
              <a:solidFill>
                <a:srgbClr val="939393"/>
              </a:solidFill>
              <a:prstDash val="solid"/>
              <a:miter lim="400000"/>
            </a:ln>
          </a:bottom>
          <a:insideH>
            <a:ln w="12700" cap="flat">
              <a:noFill/>
              <a:miter lim="400000"/>
            </a:ln>
          </a:insideH>
          <a:insideV>
            <a:ln w="12700" cap="flat">
              <a:solidFill>
                <a:srgbClr val="A5A8A3"/>
              </a:solidFill>
              <a:prstDash val="solid"/>
              <a:miter lim="400000"/>
            </a:ln>
          </a:insideV>
        </a:tcBdr>
        <a:fill>
          <a:solidFill>
            <a:srgbClr val="6D6D6D"/>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232323"/>
              </a:solidFill>
              <a:custDash>
                <a:ds d="200000" sp="200000"/>
              </a:custDash>
              <a:miter lim="400000"/>
            </a:ln>
          </a:left>
          <a:right>
            <a:ln w="12700" cap="flat">
              <a:solidFill>
                <a:srgbClr val="232323"/>
              </a:solidFill>
              <a:custDash>
                <a:ds d="200000" sp="200000"/>
              </a:custDash>
              <a:miter lim="400000"/>
            </a:ln>
          </a:right>
          <a:top>
            <a:ln w="12700" cap="flat">
              <a:noFill/>
              <a:miter lim="400000"/>
            </a:ln>
          </a:top>
          <a:bottom>
            <a:ln w="12700" cap="flat">
              <a:noFill/>
              <a:miter lim="400000"/>
            </a:ln>
          </a:bottom>
          <a:insideH>
            <a:ln w="12700" cap="flat">
              <a:noFill/>
              <a:miter lim="400000"/>
            </a:ln>
          </a:insideH>
          <a:insideV>
            <a:ln w="12700" cap="flat">
              <a:solidFill>
                <a:srgbClr val="232323"/>
              </a:solidFill>
              <a:custDash>
                <a:ds d="200000" sp="200000"/>
              </a:custDash>
              <a:miter lim="400000"/>
            </a:ln>
          </a:insideV>
        </a:tcBdr>
        <a:fill>
          <a:noFill/>
        </a:fill>
      </a:tcStyle>
    </a:wholeTbl>
    <a:band2H>
      <a:tcTxStyle b="def" i="def"/>
      <a:tcStyle>
        <a:tcBdr/>
        <a:fill>
          <a:solidFill>
            <a:srgbClr val="CCCDCB">
              <a:alpha val="21000"/>
            </a:srgbClr>
          </a:solidFill>
        </a:fill>
      </a:tcStyle>
    </a:band2H>
    <a:firstCol>
      <a:tcTxStyle b="off" i="off">
        <a:fontRef idx="major">
          <a:srgbClr val="000000"/>
        </a:fontRef>
        <a:srgbClr val="000000"/>
      </a:tcTxStyle>
      <a:tcStyle>
        <a:tcBdr>
          <a:left>
            <a:ln w="12700" cap="flat">
              <a:noFill/>
              <a:miter lim="400000"/>
            </a:ln>
          </a:left>
          <a:right>
            <a:ln w="25400" cap="flat">
              <a:solidFill>
                <a:srgbClr val="939393"/>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232323"/>
              </a:solidFill>
              <a:custDash>
                <a:ds d="200000" sp="200000"/>
              </a:custDash>
              <a:miter lim="400000"/>
            </a:ln>
          </a:insideV>
        </a:tcBdr>
        <a:fill>
          <a:noFill/>
        </a:fill>
      </a:tcStyle>
    </a:firstCol>
    <a:lastRow>
      <a:tcTxStyle b="off" i="off">
        <a:fontRef idx="major">
          <a:srgbClr val="000000"/>
        </a:fontRef>
        <a:srgbClr val="000000"/>
      </a:tcTxStyle>
      <a:tcStyle>
        <a:tcBdr>
          <a:left>
            <a:ln w="12700" cap="flat">
              <a:solidFill>
                <a:srgbClr val="232323"/>
              </a:solidFill>
              <a:custDash>
                <a:ds d="200000" sp="200000"/>
              </a:custDash>
              <a:miter lim="400000"/>
            </a:ln>
          </a:left>
          <a:right>
            <a:ln w="12700" cap="flat">
              <a:solidFill>
                <a:srgbClr val="232323"/>
              </a:solidFill>
              <a:custDash>
                <a:ds d="200000" sp="200000"/>
              </a:custDash>
              <a:miter lim="400000"/>
            </a:ln>
          </a:right>
          <a:top>
            <a:ln w="25400" cap="flat">
              <a:solidFill>
                <a:srgbClr val="939393"/>
              </a:solidFill>
              <a:prstDash val="solid"/>
              <a:miter lim="400000"/>
            </a:ln>
          </a:top>
          <a:bottom>
            <a:ln w="12700" cap="flat">
              <a:noFill/>
              <a:miter lim="400000"/>
            </a:ln>
          </a:bottom>
          <a:insideH>
            <a:ln w="12700" cap="flat">
              <a:noFill/>
              <a:miter lim="400000"/>
            </a:ln>
          </a:insideH>
          <a:insideV>
            <a:ln w="12700" cap="flat">
              <a:solidFill>
                <a:srgbClr val="232323"/>
              </a:solidFill>
              <a:custDash>
                <a:ds d="200000" sp="200000"/>
              </a:custDash>
              <a:miter lim="400000"/>
            </a:ln>
          </a:insideV>
        </a:tcBdr>
        <a:fill>
          <a:noFill/>
        </a:fill>
      </a:tcStyle>
    </a:lastRow>
    <a:firstRow>
      <a:tcTxStyle b="off" i="off">
        <a:fontRef idx="major">
          <a:srgbClr val="000000"/>
        </a:fontRef>
        <a:srgbClr val="000000"/>
      </a:tcTxStyle>
      <a:tcStyle>
        <a:tcBdr>
          <a:left>
            <a:ln w="12700" cap="flat">
              <a:solidFill>
                <a:srgbClr val="232323"/>
              </a:solidFill>
              <a:custDash>
                <a:ds d="200000" sp="200000"/>
              </a:custDash>
              <a:miter lim="400000"/>
            </a:ln>
          </a:left>
          <a:right>
            <a:ln w="12700" cap="flat">
              <a:solidFill>
                <a:srgbClr val="232323"/>
              </a:solidFill>
              <a:custDash>
                <a:ds d="200000" sp="200000"/>
              </a:custDash>
              <a:miter lim="400000"/>
            </a:ln>
          </a:right>
          <a:top>
            <a:ln w="12700" cap="flat">
              <a:noFill/>
              <a:miter lim="400000"/>
            </a:ln>
          </a:top>
          <a:bottom>
            <a:ln w="25400" cap="flat">
              <a:solidFill>
                <a:srgbClr val="939393"/>
              </a:solidFill>
              <a:prstDash val="solid"/>
              <a:miter lim="400000"/>
            </a:ln>
          </a:bottom>
          <a:insideH>
            <a:ln w="12700" cap="flat">
              <a:noFill/>
              <a:miter lim="400000"/>
            </a:ln>
          </a:insideH>
          <a:insideV>
            <a:ln w="12700" cap="flat">
              <a:solidFill>
                <a:srgbClr val="232323"/>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4" name="Shape 134"/>
          <p:cNvSpPr/>
          <p:nvPr>
            <p:ph type="sldImg"/>
          </p:nvPr>
        </p:nvSpPr>
        <p:spPr>
          <a:xfrm>
            <a:off x="1143000" y="685800"/>
            <a:ext cx="4572000" cy="3429000"/>
          </a:xfrm>
          <a:prstGeom prst="rect">
            <a:avLst/>
          </a:prstGeom>
        </p:spPr>
        <p:txBody>
          <a:bodyPr/>
          <a:lstStyle/>
          <a:p>
            <a:pPr/>
          </a:p>
        </p:txBody>
      </p:sp>
      <p:sp>
        <p:nvSpPr>
          <p:cNvPr id="135" name="Shape 1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itle Text"/>
          <p:cNvSpPr txBox="1"/>
          <p:nvPr>
            <p:ph type="title"/>
          </p:nvPr>
        </p:nvSpPr>
        <p:spPr>
          <a:xfrm>
            <a:off x="2019300" y="3429000"/>
            <a:ext cx="20955000" cy="4102100"/>
          </a:xfrm>
          <a:prstGeom prst="rect">
            <a:avLst/>
          </a:prstGeom>
        </p:spPr>
        <p:txBody>
          <a:bodyPr anchor="b"/>
          <a:lstStyle>
            <a:lvl1pPr>
              <a:defRPr cap="all" spc="319">
                <a:solidFill>
                  <a:srgbClr val="EBEBEB"/>
                </a:solidFill>
                <a:effectLst>
                  <a:outerShdw sx="100000" sy="100000" kx="0" ky="0" algn="b" rotWithShape="0" blurRad="25400" dist="25400" dir="16200000">
                    <a:srgbClr val="000000">
                      <a:alpha val="50000"/>
                    </a:srgbClr>
                  </a:outerShdw>
                </a:effectLst>
                <a:latin typeface="+mn-lt"/>
                <a:ea typeface="+mn-ea"/>
                <a:cs typeface="+mn-cs"/>
                <a:sym typeface="Cochin"/>
              </a:defRPr>
            </a:lvl1pPr>
          </a:lstStyle>
          <a:p>
            <a:pPr/>
            <a:r>
              <a:t>Title Text</a:t>
            </a:r>
          </a:p>
        </p:txBody>
      </p:sp>
      <p:sp>
        <p:nvSpPr>
          <p:cNvPr id="12" name="Body Level One…"/>
          <p:cNvSpPr txBox="1"/>
          <p:nvPr>
            <p:ph type="body" sz="quarter" idx="1"/>
          </p:nvPr>
        </p:nvSpPr>
        <p:spPr>
          <a:xfrm>
            <a:off x="2019300" y="7518400"/>
            <a:ext cx="20955000" cy="1968500"/>
          </a:xfrm>
          <a:prstGeom prst="rect">
            <a:avLst/>
          </a:prstGeom>
        </p:spPr>
        <p:txBody>
          <a:bodyPr anchor="t"/>
          <a:lstStyle>
            <a:lvl1pPr marL="0" indent="0" algn="ctr">
              <a:spcBef>
                <a:spcPts val="0"/>
              </a:spcBef>
              <a:buSzTx/>
              <a:buNone/>
              <a:defRPr spc="200" sz="50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1pPr>
            <a:lvl2pPr marL="0" indent="0" algn="ctr">
              <a:spcBef>
                <a:spcPts val="0"/>
              </a:spcBef>
              <a:buSzTx/>
              <a:buNone/>
              <a:defRPr spc="200" sz="50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2pPr>
            <a:lvl3pPr marL="0" indent="0" algn="ctr">
              <a:spcBef>
                <a:spcPts val="0"/>
              </a:spcBef>
              <a:buSzTx/>
              <a:buNone/>
              <a:defRPr spc="200" sz="50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3pPr>
            <a:lvl4pPr marL="0" indent="0" algn="ctr">
              <a:spcBef>
                <a:spcPts val="0"/>
              </a:spcBef>
              <a:buSzTx/>
              <a:buNone/>
              <a:defRPr spc="200" sz="50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4pPr>
            <a:lvl5pPr marL="0" indent="0" algn="ctr">
              <a:spcBef>
                <a:spcPts val="0"/>
              </a:spcBef>
              <a:buSzTx/>
              <a:buNone/>
              <a:defRPr spc="200" sz="50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solidFill>
                  <a:srgbClr val="8C8C8C"/>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2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2" name="Black and white photo of a tree silhouetted against the sky"/>
          <p:cNvSpPr/>
          <p:nvPr>
            <p:ph type="pic" idx="21"/>
          </p:nvPr>
        </p:nvSpPr>
        <p:spPr>
          <a:xfrm>
            <a:off x="611458" y="-906627"/>
            <a:ext cx="22606597" cy="14732000"/>
          </a:xfrm>
          <a:prstGeom prst="rect">
            <a:avLst/>
          </a:prstGeom>
          <a:ln w="9525">
            <a:round/>
          </a:ln>
        </p:spPr>
        <p:txBody>
          <a:bodyPr lIns="91439" tIns="45719" rIns="91439" bIns="45719" anchor="t">
            <a:noAutofit/>
          </a:bodyPr>
          <a:lstStyle/>
          <a:p>
            <a:pPr/>
          </a:p>
        </p:txBody>
      </p:sp>
      <p:sp>
        <p:nvSpPr>
          <p:cNvPr id="93" name="Black and white photo of a tree silhouetted against the sky"/>
          <p:cNvSpPr/>
          <p:nvPr>
            <p:ph type="pic" idx="22"/>
          </p:nvPr>
        </p:nvSpPr>
        <p:spPr>
          <a:xfrm>
            <a:off x="751558" y="-758563"/>
            <a:ext cx="22203409" cy="14469256"/>
          </a:xfrm>
          <a:prstGeom prst="rect">
            <a:avLst/>
          </a:prstGeom>
          <a:ln w="9525">
            <a:round/>
          </a:ln>
        </p:spPr>
        <p:txBody>
          <a:bodyPr lIns="91439" tIns="45719" rIns="91439" bIns="45719" anchor="t">
            <a:noAutofit/>
          </a:bodyPr>
          <a:lstStyle/>
          <a:p>
            <a:pP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1" name="Black and white photo of a tree silhouetted against the sky 2"/>
          <p:cNvSpPr/>
          <p:nvPr>
            <p:ph type="pic" idx="21"/>
          </p:nvPr>
        </p:nvSpPr>
        <p:spPr>
          <a:xfrm>
            <a:off x="1894636" y="925160"/>
            <a:ext cx="21212638" cy="13823602"/>
          </a:xfrm>
          <a:prstGeom prst="rect">
            <a:avLst/>
          </a:prstGeom>
          <a:ln w="9525">
            <a:round/>
          </a:ln>
        </p:spPr>
        <p:txBody>
          <a:bodyPr lIns="91439" tIns="45719" rIns="91439" bIns="45719" anchor="t">
            <a:noAutofit/>
          </a:bodyPr>
          <a:lstStyle/>
          <a:p>
            <a:pPr/>
          </a:p>
        </p:txBody>
      </p:sp>
      <p:sp>
        <p:nvSpPr>
          <p:cNvPr id="102" name="Black and white photo of two trees silhouetted against the sky"/>
          <p:cNvSpPr/>
          <p:nvPr>
            <p:ph type="pic" sz="half" idx="22"/>
          </p:nvPr>
        </p:nvSpPr>
        <p:spPr>
          <a:xfrm>
            <a:off x="11546603" y="-229489"/>
            <a:ext cx="11838431" cy="7714730"/>
          </a:xfrm>
          <a:prstGeom prst="rect">
            <a:avLst/>
          </a:prstGeom>
          <a:ln w="9525">
            <a:round/>
          </a:ln>
        </p:spPr>
        <p:txBody>
          <a:bodyPr lIns="91439" tIns="45719" rIns="91439" bIns="45719" anchor="t">
            <a:noAutofit/>
          </a:bodyPr>
          <a:lstStyle/>
          <a:p>
            <a:pPr/>
          </a:p>
        </p:txBody>
      </p:sp>
      <p:sp>
        <p:nvSpPr>
          <p:cNvPr id="103" name="Black and white photo of a tree silhouetted against the sky 1"/>
          <p:cNvSpPr/>
          <p:nvPr>
            <p:ph type="pic" idx="23"/>
          </p:nvPr>
        </p:nvSpPr>
        <p:spPr>
          <a:xfrm>
            <a:off x="1601469" y="1266508"/>
            <a:ext cx="16989992" cy="11071839"/>
          </a:xfrm>
          <a:prstGeom prst="rect">
            <a:avLst/>
          </a:prstGeom>
          <a:ln w="9525">
            <a:round/>
          </a:ln>
        </p:spPr>
        <p:txBody>
          <a:bodyPr lIns="91439" tIns="45719" rIns="91439" bIns="45719" anchor="t">
            <a:noAutofit/>
          </a:bodyPr>
          <a:lstStyle/>
          <a:p>
            <a:pPr/>
          </a:p>
        </p:txBody>
      </p:sp>
      <p:sp>
        <p:nvSpPr>
          <p:cNvPr id="1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1" name="–Johnny Appleseed"/>
          <p:cNvSpPr txBox="1"/>
          <p:nvPr>
            <p:ph type="body" sz="quarter" idx="21"/>
          </p:nvPr>
        </p:nvSpPr>
        <p:spPr>
          <a:xfrm>
            <a:off x="2374900" y="8953500"/>
            <a:ext cx="19621500" cy="736600"/>
          </a:xfrm>
          <a:prstGeom prst="rect">
            <a:avLst/>
          </a:prstGeom>
        </p:spPr>
        <p:txBody>
          <a:bodyPr anchor="t">
            <a:spAutoFit/>
          </a:bodyPr>
          <a:lstStyle>
            <a:lvl1pPr marL="0" indent="0" algn="ctr">
              <a:spcBef>
                <a:spcPts val="0"/>
              </a:spcBef>
              <a:buSzTx/>
              <a:buNone/>
              <a:defRPr i="1" sz="4400"/>
            </a:lvl1pPr>
          </a:lstStyle>
          <a:p>
            <a:pPr/>
            <a:r>
              <a:t>–Johnny Appleseed</a:t>
            </a:r>
          </a:p>
        </p:txBody>
      </p:sp>
      <p:sp>
        <p:nvSpPr>
          <p:cNvPr id="112" name="“Type a quote here.”"/>
          <p:cNvSpPr txBox="1"/>
          <p:nvPr>
            <p:ph type="body" sz="quarter" idx="22"/>
          </p:nvPr>
        </p:nvSpPr>
        <p:spPr>
          <a:xfrm>
            <a:off x="2374900" y="5530850"/>
            <a:ext cx="19621500" cy="939800"/>
          </a:xfrm>
          <a:prstGeom prst="rect">
            <a:avLst/>
          </a:prstGeom>
        </p:spPr>
        <p:txBody>
          <a:bodyPr>
            <a:spAutoFit/>
          </a:bodyPr>
          <a:lstStyle>
            <a:lvl1pPr marL="0" indent="0" algn="ctr">
              <a:spcBef>
                <a:spcPts val="0"/>
              </a:spcBef>
              <a:buSzTx/>
              <a:buNone/>
              <a:defRPr sz="5800"/>
            </a:lvl1pPr>
          </a:lstStyle>
          <a:p>
            <a:pPr/>
            <a:r>
              <a:t>“Type a quote here.”</a:t>
            </a:r>
          </a:p>
        </p:txBody>
      </p:sp>
      <p:sp>
        <p:nvSpPr>
          <p:cNvPr id="1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0" name="Black and white photo of two trees silhouetted against the sky"/>
          <p:cNvSpPr/>
          <p:nvPr>
            <p:ph type="pic" idx="21"/>
          </p:nvPr>
        </p:nvSpPr>
        <p:spPr>
          <a:xfrm>
            <a:off x="-1067601" y="-2616200"/>
            <a:ext cx="27665345" cy="18028626"/>
          </a:xfrm>
          <a:prstGeom prst="rect">
            <a:avLst/>
          </a:prstGeom>
        </p:spPr>
        <p:txBody>
          <a:bodyPr lIns="91439" tIns="45719" rIns="91439" bIns="45719" anchor="t">
            <a:noAutofit/>
          </a:bodyPr>
          <a:lstStyle/>
          <a:p>
            <a:pPr/>
          </a:p>
        </p:txBody>
      </p:sp>
      <p:sp>
        <p:nvSpPr>
          <p:cNvPr id="1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Black and white photo of two trees silhouetted against the sky"/>
          <p:cNvSpPr/>
          <p:nvPr>
            <p:ph type="pic" idx="21"/>
          </p:nvPr>
        </p:nvSpPr>
        <p:spPr>
          <a:xfrm>
            <a:off x="3012055" y="-1422648"/>
            <a:ext cx="18708909" cy="12192000"/>
          </a:xfrm>
          <a:prstGeom prst="rect">
            <a:avLst/>
          </a:prstGeom>
          <a:ln w="9525">
            <a:round/>
          </a:ln>
        </p:spPr>
        <p:txBody>
          <a:bodyPr lIns="91439" tIns="45719" rIns="91439" bIns="45719" anchor="t">
            <a:noAutofit/>
          </a:bodyPr>
          <a:lstStyle/>
          <a:p>
            <a:pPr/>
          </a:p>
        </p:txBody>
      </p:sp>
      <p:sp>
        <p:nvSpPr>
          <p:cNvPr id="21" name="Title Text"/>
          <p:cNvSpPr txBox="1"/>
          <p:nvPr>
            <p:ph type="title"/>
          </p:nvPr>
        </p:nvSpPr>
        <p:spPr>
          <a:xfrm>
            <a:off x="2019300" y="9105900"/>
            <a:ext cx="20955000" cy="2349500"/>
          </a:xfrm>
          <a:prstGeom prst="rect">
            <a:avLst/>
          </a:prstGeom>
        </p:spPr>
        <p:txBody>
          <a:bodyPr anchor="b"/>
          <a:lstStyle>
            <a:lvl1pPr>
              <a:defRPr cap="all" spc="319">
                <a:solidFill>
                  <a:srgbClr val="EBEBEB"/>
                </a:solidFill>
                <a:effectLst>
                  <a:outerShdw sx="100000" sy="100000" kx="0" ky="0" algn="b" rotWithShape="0" blurRad="25400" dist="25400" dir="16200000">
                    <a:srgbClr val="000000">
                      <a:alpha val="50000"/>
                    </a:srgbClr>
                  </a:outerShdw>
                </a:effectLst>
                <a:latin typeface="+mn-lt"/>
                <a:ea typeface="+mn-ea"/>
                <a:cs typeface="+mn-cs"/>
                <a:sym typeface="Cochin"/>
              </a:defRPr>
            </a:lvl1pPr>
          </a:lstStyle>
          <a:p>
            <a:pPr/>
            <a:r>
              <a:t>Title Text</a:t>
            </a:r>
          </a:p>
        </p:txBody>
      </p:sp>
      <p:sp>
        <p:nvSpPr>
          <p:cNvPr id="22" name="Body Level One…"/>
          <p:cNvSpPr txBox="1"/>
          <p:nvPr>
            <p:ph type="body" sz="quarter" idx="1"/>
          </p:nvPr>
        </p:nvSpPr>
        <p:spPr>
          <a:xfrm>
            <a:off x="2019300" y="11480800"/>
            <a:ext cx="20955000" cy="1841500"/>
          </a:xfrm>
          <a:prstGeom prst="rect">
            <a:avLst/>
          </a:prstGeom>
        </p:spPr>
        <p:txBody>
          <a:bodyPr anchor="t"/>
          <a:lstStyle>
            <a:lvl1pPr marL="0" indent="0" algn="ctr">
              <a:spcBef>
                <a:spcPts val="0"/>
              </a:spcBef>
              <a:buSzTx/>
              <a:buNone/>
              <a:defRPr spc="200" sz="50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1pPr>
            <a:lvl2pPr marL="0" indent="0" algn="ctr">
              <a:spcBef>
                <a:spcPts val="0"/>
              </a:spcBef>
              <a:buSzTx/>
              <a:buNone/>
              <a:defRPr spc="200" sz="50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2pPr>
            <a:lvl3pPr marL="0" indent="0" algn="ctr">
              <a:spcBef>
                <a:spcPts val="0"/>
              </a:spcBef>
              <a:buSzTx/>
              <a:buNone/>
              <a:defRPr spc="200" sz="50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3pPr>
            <a:lvl4pPr marL="0" indent="0" algn="ctr">
              <a:spcBef>
                <a:spcPts val="0"/>
              </a:spcBef>
              <a:buSzTx/>
              <a:buNone/>
              <a:defRPr spc="200" sz="50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4pPr>
            <a:lvl5pPr marL="0" indent="0" algn="ctr">
              <a:spcBef>
                <a:spcPts val="0"/>
              </a:spcBef>
              <a:buSzTx/>
              <a:buNone/>
              <a:defRPr spc="200" sz="50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lvl1pPr>
              <a:defRPr>
                <a:solidFill>
                  <a:srgbClr val="8C8C8C"/>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0" name="Title Text"/>
          <p:cNvSpPr txBox="1"/>
          <p:nvPr>
            <p:ph type="title"/>
          </p:nvPr>
        </p:nvSpPr>
        <p:spPr>
          <a:xfrm>
            <a:off x="2019300" y="4800600"/>
            <a:ext cx="20955000" cy="4102100"/>
          </a:xfrm>
          <a:prstGeom prst="rect">
            <a:avLst/>
          </a:prstGeom>
        </p:spPr>
        <p:txBody>
          <a:bodyPr/>
          <a:lstStyle>
            <a:lvl1pPr>
              <a:defRPr cap="all" spc="319">
                <a:solidFill>
                  <a:srgbClr val="EBEBEB"/>
                </a:solidFill>
                <a:effectLst>
                  <a:outerShdw sx="100000" sy="100000" kx="0" ky="0" algn="b" rotWithShape="0" blurRad="25400" dist="25400" dir="16200000">
                    <a:srgbClr val="000000">
                      <a:alpha val="50000"/>
                    </a:srgbClr>
                  </a:outerShdw>
                </a:effectLst>
                <a:latin typeface="+mn-lt"/>
                <a:ea typeface="+mn-ea"/>
                <a:cs typeface="+mn-cs"/>
                <a:sym typeface="Cochin"/>
              </a:defRPr>
            </a:lvl1pPr>
          </a:lstStyle>
          <a:p>
            <a:pPr/>
            <a:r>
              <a:t>Title Text</a:t>
            </a:r>
          </a:p>
        </p:txBody>
      </p:sp>
      <p:sp>
        <p:nvSpPr>
          <p:cNvPr id="31" name="Slide Number"/>
          <p:cNvSpPr txBox="1"/>
          <p:nvPr>
            <p:ph type="sldNum" sz="quarter" idx="2"/>
          </p:nvPr>
        </p:nvSpPr>
        <p:spPr>
          <a:prstGeom prst="rect">
            <a:avLst/>
          </a:prstGeom>
        </p:spPr>
        <p:txBody>
          <a:bodyPr/>
          <a:lstStyle>
            <a:lvl1pPr>
              <a:defRPr>
                <a:solidFill>
                  <a:srgbClr val="8C8C8C"/>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8" name="Black and white photo of a tree silhouetted against the sky"/>
          <p:cNvSpPr/>
          <p:nvPr>
            <p:ph type="pic" idx="21"/>
          </p:nvPr>
        </p:nvSpPr>
        <p:spPr>
          <a:xfrm>
            <a:off x="12077064" y="-1117735"/>
            <a:ext cx="22736901" cy="14816916"/>
          </a:xfrm>
          <a:prstGeom prst="rect">
            <a:avLst/>
          </a:prstGeom>
          <a:ln w="9525">
            <a:round/>
          </a:ln>
        </p:spPr>
        <p:txBody>
          <a:bodyPr lIns="91439" tIns="45719" rIns="91439" bIns="45719" anchor="t">
            <a:noAutofit/>
          </a:bodyPr>
          <a:lstStyle/>
          <a:p>
            <a:pPr/>
          </a:p>
        </p:txBody>
      </p:sp>
      <p:sp>
        <p:nvSpPr>
          <p:cNvPr id="39" name="Title Text"/>
          <p:cNvSpPr txBox="1"/>
          <p:nvPr>
            <p:ph type="title"/>
          </p:nvPr>
        </p:nvSpPr>
        <p:spPr>
          <a:xfrm>
            <a:off x="1714500" y="1651000"/>
            <a:ext cx="9880600" cy="5499100"/>
          </a:xfrm>
          <a:prstGeom prst="rect">
            <a:avLst/>
          </a:prstGeom>
        </p:spPr>
        <p:txBody>
          <a:bodyPr anchor="b"/>
          <a:lstStyle/>
          <a:p>
            <a:pPr/>
            <a:r>
              <a:t>Title Text</a:t>
            </a:r>
          </a:p>
        </p:txBody>
      </p:sp>
      <p:sp>
        <p:nvSpPr>
          <p:cNvPr id="40" name="Body Level One…"/>
          <p:cNvSpPr txBox="1"/>
          <p:nvPr>
            <p:ph type="body" sz="quarter" idx="1"/>
          </p:nvPr>
        </p:nvSpPr>
        <p:spPr>
          <a:xfrm>
            <a:off x="1714500" y="7315200"/>
            <a:ext cx="9880600" cy="47498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Black and white photo of a tree silhouetted against the sky"/>
          <p:cNvSpPr/>
          <p:nvPr>
            <p:ph type="pic" idx="21"/>
          </p:nvPr>
        </p:nvSpPr>
        <p:spPr>
          <a:xfrm>
            <a:off x="12594589" y="940886"/>
            <a:ext cx="20229006" cy="13182601"/>
          </a:xfrm>
          <a:prstGeom prst="rect">
            <a:avLst/>
          </a:prstGeom>
          <a:ln w="9525">
            <a:round/>
          </a:ln>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1727200" y="3810000"/>
            <a:ext cx="9601200" cy="8470900"/>
          </a:xfrm>
          <a:prstGeom prst="rect">
            <a:avLst/>
          </a:prstGeom>
        </p:spPr>
        <p:txBody>
          <a:bodyPr/>
          <a:lstStyle>
            <a:lvl1pPr marL="495300" indent="-495300">
              <a:defRPr sz="4600"/>
            </a:lvl1pPr>
            <a:lvl2pPr marL="990600" indent="-495300">
              <a:defRPr sz="4600"/>
            </a:lvl2pPr>
            <a:lvl3pPr marL="1485900" indent="-495300">
              <a:defRPr sz="4600"/>
            </a:lvl3pPr>
            <a:lvl4pPr marL="1981200" indent="-495300">
              <a:defRPr sz="4600"/>
            </a:lvl4pPr>
            <a:lvl5pPr marL="2476500" indent="-495300">
              <a:defRPr sz="46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5" name="Body Level One…"/>
          <p:cNvSpPr txBox="1"/>
          <p:nvPr>
            <p:ph type="body" idx="1"/>
          </p:nvPr>
        </p:nvSpPr>
        <p:spPr>
          <a:xfrm>
            <a:off x="1714500" y="965200"/>
            <a:ext cx="20955000" cy="11785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3" name="Black and white photo of two trees silhouetted against the sky"/>
          <p:cNvSpPr/>
          <p:nvPr>
            <p:ph type="pic" idx="21"/>
          </p:nvPr>
        </p:nvSpPr>
        <p:spPr>
          <a:xfrm>
            <a:off x="1643849" y="-1906357"/>
            <a:ext cx="21149127" cy="13782214"/>
          </a:xfrm>
          <a:prstGeom prst="rect">
            <a:avLst/>
          </a:prstGeom>
          <a:ln w="9525">
            <a:round/>
          </a:ln>
        </p:spPr>
        <p:txBody>
          <a:bodyPr lIns="91439" tIns="45719" rIns="91439" bIns="45719" anchor="t">
            <a:noAutofit/>
          </a:bodyPr>
          <a:lstStyle/>
          <a:p>
            <a:pPr/>
          </a:p>
        </p:txBody>
      </p:sp>
      <p:sp>
        <p:nvSpPr>
          <p:cNvPr id="84" name="Body Level One…"/>
          <p:cNvSpPr txBox="1"/>
          <p:nvPr>
            <p:ph type="body" sz="quarter" idx="1"/>
          </p:nvPr>
        </p:nvSpPr>
        <p:spPr>
          <a:xfrm>
            <a:off x="1905000" y="10121900"/>
            <a:ext cx="9766300" cy="927100"/>
          </a:xfrm>
          <a:prstGeom prst="rect">
            <a:avLst/>
          </a:prstGeom>
        </p:spPr>
        <p:txBody>
          <a:bodyPr anchor="t"/>
          <a:lstStyle>
            <a:lvl1pPr marL="0" indent="0">
              <a:spcBef>
                <a:spcPts val="0"/>
              </a:spcBef>
              <a:buSzTx/>
              <a:buNone/>
              <a:defRPr sz="3200">
                <a:solidFill>
                  <a:srgbClr val="515151"/>
                </a:solidFill>
                <a:latin typeface="Bradley Hand ITC TT-Bold"/>
                <a:ea typeface="Bradley Hand ITC TT-Bold"/>
                <a:cs typeface="Bradley Hand ITC TT-Bold"/>
                <a:sym typeface="Bradley Hand ITC TT-Bold"/>
              </a:defRPr>
            </a:lvl1pPr>
            <a:lvl2pPr marL="0" indent="0">
              <a:spcBef>
                <a:spcPts val="0"/>
              </a:spcBef>
              <a:buSzTx/>
              <a:buNone/>
              <a:defRPr sz="3200">
                <a:solidFill>
                  <a:srgbClr val="515151"/>
                </a:solidFill>
                <a:latin typeface="Bradley Hand ITC TT-Bold"/>
                <a:ea typeface="Bradley Hand ITC TT-Bold"/>
                <a:cs typeface="Bradley Hand ITC TT-Bold"/>
                <a:sym typeface="Bradley Hand ITC TT-Bold"/>
              </a:defRPr>
            </a:lvl2pPr>
            <a:lvl3pPr marL="0" indent="0">
              <a:spcBef>
                <a:spcPts val="0"/>
              </a:spcBef>
              <a:buSzTx/>
              <a:buNone/>
              <a:defRPr sz="3200">
                <a:solidFill>
                  <a:srgbClr val="515151"/>
                </a:solidFill>
                <a:latin typeface="Bradley Hand ITC TT-Bold"/>
                <a:ea typeface="Bradley Hand ITC TT-Bold"/>
                <a:cs typeface="Bradley Hand ITC TT-Bold"/>
                <a:sym typeface="Bradley Hand ITC TT-Bold"/>
              </a:defRPr>
            </a:lvl3pPr>
            <a:lvl4pPr marL="0" indent="0">
              <a:spcBef>
                <a:spcPts val="0"/>
              </a:spcBef>
              <a:buSzTx/>
              <a:buNone/>
              <a:defRPr sz="3200">
                <a:solidFill>
                  <a:srgbClr val="515151"/>
                </a:solidFill>
                <a:latin typeface="Bradley Hand ITC TT-Bold"/>
                <a:ea typeface="Bradley Hand ITC TT-Bold"/>
                <a:cs typeface="Bradley Hand ITC TT-Bold"/>
                <a:sym typeface="Bradley Hand ITC TT-Bold"/>
              </a:defRPr>
            </a:lvl4pPr>
            <a:lvl5pPr marL="0" indent="0">
              <a:spcBef>
                <a:spcPts val="0"/>
              </a:spcBef>
              <a:buSzTx/>
              <a:buNone/>
              <a:defRPr sz="3200">
                <a:solidFill>
                  <a:srgbClr val="515151"/>
                </a:solidFill>
                <a:latin typeface="Bradley Hand ITC TT-Bold"/>
                <a:ea typeface="Bradley Hand ITC TT-Bold"/>
                <a:cs typeface="Bradley Hand ITC TT-Bold"/>
                <a:sym typeface="Bradley Hand ITC TT-Bold"/>
              </a:defRPr>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1714500" y="444500"/>
            <a:ext cx="20955000" cy="2501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1714500" y="3822700"/>
            <a:ext cx="20955000" cy="8928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76100" y="12846050"/>
            <a:ext cx="419100" cy="457200"/>
          </a:xfrm>
          <a:prstGeom prst="rect">
            <a:avLst/>
          </a:prstGeom>
          <a:ln w="12700">
            <a:miter lim="400000"/>
          </a:ln>
        </p:spPr>
        <p:txBody>
          <a:bodyPr wrap="none" lIns="50800" tIns="50800" rIns="50800" bIns="50800" anchor="ctr">
            <a:spAutoFit/>
          </a:bodyPr>
          <a:lstStyle>
            <a:lvl1pPr>
              <a:defRPr sz="2400">
                <a:solidFill>
                  <a:srgbClr val="434343"/>
                </a:solidFill>
                <a:effectLst>
                  <a:outerShdw sx="100000" sy="100000" kx="0" ky="0" algn="b" rotWithShape="0" blurRad="25400" dist="23648" dir="16200000">
                    <a:srgbClr val="000000">
                      <a:alpha val="20689"/>
                    </a:srgbClr>
                  </a:outerShdw>
                </a:effectLs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8000" u="none">
          <a:solidFill>
            <a:srgbClr val="817463"/>
          </a:solidFill>
          <a:uFillTx/>
          <a:latin typeface="+mj-lt"/>
          <a:ea typeface="+mj-ea"/>
          <a:cs typeface="+mj-cs"/>
          <a:sym typeface="Baskerville"/>
        </a:defRPr>
      </a:lvl1pPr>
      <a:lvl2pPr marL="0" marR="0" indent="0" algn="ctr" defTabSz="825500" rtl="0" latinLnBrk="0">
        <a:lnSpc>
          <a:spcPct val="100000"/>
        </a:lnSpc>
        <a:spcBef>
          <a:spcPts val="0"/>
        </a:spcBef>
        <a:spcAft>
          <a:spcPts val="0"/>
        </a:spcAft>
        <a:buClrTx/>
        <a:buSzTx/>
        <a:buFontTx/>
        <a:buNone/>
        <a:tabLst/>
        <a:defRPr b="0" baseline="0" cap="none" i="0" spc="0" strike="noStrike" sz="8000" u="none">
          <a:solidFill>
            <a:srgbClr val="817463"/>
          </a:solidFill>
          <a:uFillTx/>
          <a:latin typeface="+mj-lt"/>
          <a:ea typeface="+mj-ea"/>
          <a:cs typeface="+mj-cs"/>
          <a:sym typeface="Baskerville"/>
        </a:defRPr>
      </a:lvl2pPr>
      <a:lvl3pPr marL="0" marR="0" indent="0" algn="ctr" defTabSz="825500" rtl="0" latinLnBrk="0">
        <a:lnSpc>
          <a:spcPct val="100000"/>
        </a:lnSpc>
        <a:spcBef>
          <a:spcPts val="0"/>
        </a:spcBef>
        <a:spcAft>
          <a:spcPts val="0"/>
        </a:spcAft>
        <a:buClrTx/>
        <a:buSzTx/>
        <a:buFontTx/>
        <a:buNone/>
        <a:tabLst/>
        <a:defRPr b="0" baseline="0" cap="none" i="0" spc="0" strike="noStrike" sz="8000" u="none">
          <a:solidFill>
            <a:srgbClr val="817463"/>
          </a:solidFill>
          <a:uFillTx/>
          <a:latin typeface="+mj-lt"/>
          <a:ea typeface="+mj-ea"/>
          <a:cs typeface="+mj-cs"/>
          <a:sym typeface="Baskerville"/>
        </a:defRPr>
      </a:lvl3pPr>
      <a:lvl4pPr marL="0" marR="0" indent="0" algn="ctr" defTabSz="825500" rtl="0" latinLnBrk="0">
        <a:lnSpc>
          <a:spcPct val="100000"/>
        </a:lnSpc>
        <a:spcBef>
          <a:spcPts val="0"/>
        </a:spcBef>
        <a:spcAft>
          <a:spcPts val="0"/>
        </a:spcAft>
        <a:buClrTx/>
        <a:buSzTx/>
        <a:buFontTx/>
        <a:buNone/>
        <a:tabLst/>
        <a:defRPr b="0" baseline="0" cap="none" i="0" spc="0" strike="noStrike" sz="8000" u="none">
          <a:solidFill>
            <a:srgbClr val="817463"/>
          </a:solidFill>
          <a:uFillTx/>
          <a:latin typeface="+mj-lt"/>
          <a:ea typeface="+mj-ea"/>
          <a:cs typeface="+mj-cs"/>
          <a:sym typeface="Baskerville"/>
        </a:defRPr>
      </a:lvl4pPr>
      <a:lvl5pPr marL="0" marR="0" indent="0" algn="ctr" defTabSz="825500" rtl="0" latinLnBrk="0">
        <a:lnSpc>
          <a:spcPct val="100000"/>
        </a:lnSpc>
        <a:spcBef>
          <a:spcPts val="0"/>
        </a:spcBef>
        <a:spcAft>
          <a:spcPts val="0"/>
        </a:spcAft>
        <a:buClrTx/>
        <a:buSzTx/>
        <a:buFontTx/>
        <a:buNone/>
        <a:tabLst/>
        <a:defRPr b="0" baseline="0" cap="none" i="0" spc="0" strike="noStrike" sz="8000" u="none">
          <a:solidFill>
            <a:srgbClr val="817463"/>
          </a:solidFill>
          <a:uFillTx/>
          <a:latin typeface="+mj-lt"/>
          <a:ea typeface="+mj-ea"/>
          <a:cs typeface="+mj-cs"/>
          <a:sym typeface="Baskerville"/>
        </a:defRPr>
      </a:lvl5pPr>
      <a:lvl6pPr marL="0" marR="0" indent="0" algn="ctr" defTabSz="825500" rtl="0" latinLnBrk="0">
        <a:lnSpc>
          <a:spcPct val="100000"/>
        </a:lnSpc>
        <a:spcBef>
          <a:spcPts val="0"/>
        </a:spcBef>
        <a:spcAft>
          <a:spcPts val="0"/>
        </a:spcAft>
        <a:buClrTx/>
        <a:buSzTx/>
        <a:buFontTx/>
        <a:buNone/>
        <a:tabLst/>
        <a:defRPr b="0" baseline="0" cap="none" i="0" spc="0" strike="noStrike" sz="8000" u="none">
          <a:solidFill>
            <a:srgbClr val="817463"/>
          </a:solidFill>
          <a:uFillTx/>
          <a:latin typeface="+mj-lt"/>
          <a:ea typeface="+mj-ea"/>
          <a:cs typeface="+mj-cs"/>
          <a:sym typeface="Baskerville"/>
        </a:defRPr>
      </a:lvl6pPr>
      <a:lvl7pPr marL="0" marR="0" indent="0" algn="ctr" defTabSz="825500" rtl="0" latinLnBrk="0">
        <a:lnSpc>
          <a:spcPct val="100000"/>
        </a:lnSpc>
        <a:spcBef>
          <a:spcPts val="0"/>
        </a:spcBef>
        <a:spcAft>
          <a:spcPts val="0"/>
        </a:spcAft>
        <a:buClrTx/>
        <a:buSzTx/>
        <a:buFontTx/>
        <a:buNone/>
        <a:tabLst/>
        <a:defRPr b="0" baseline="0" cap="none" i="0" spc="0" strike="noStrike" sz="8000" u="none">
          <a:solidFill>
            <a:srgbClr val="817463"/>
          </a:solidFill>
          <a:uFillTx/>
          <a:latin typeface="+mj-lt"/>
          <a:ea typeface="+mj-ea"/>
          <a:cs typeface="+mj-cs"/>
          <a:sym typeface="Baskerville"/>
        </a:defRPr>
      </a:lvl7pPr>
      <a:lvl8pPr marL="0" marR="0" indent="0" algn="ctr" defTabSz="825500" rtl="0" latinLnBrk="0">
        <a:lnSpc>
          <a:spcPct val="100000"/>
        </a:lnSpc>
        <a:spcBef>
          <a:spcPts val="0"/>
        </a:spcBef>
        <a:spcAft>
          <a:spcPts val="0"/>
        </a:spcAft>
        <a:buClrTx/>
        <a:buSzTx/>
        <a:buFontTx/>
        <a:buNone/>
        <a:tabLst/>
        <a:defRPr b="0" baseline="0" cap="none" i="0" spc="0" strike="noStrike" sz="8000" u="none">
          <a:solidFill>
            <a:srgbClr val="817463"/>
          </a:solidFill>
          <a:uFillTx/>
          <a:latin typeface="+mj-lt"/>
          <a:ea typeface="+mj-ea"/>
          <a:cs typeface="+mj-cs"/>
          <a:sym typeface="Baskerville"/>
        </a:defRPr>
      </a:lvl8pPr>
      <a:lvl9pPr marL="0" marR="0" indent="0" algn="ctr" defTabSz="825500" rtl="0" latinLnBrk="0">
        <a:lnSpc>
          <a:spcPct val="100000"/>
        </a:lnSpc>
        <a:spcBef>
          <a:spcPts val="0"/>
        </a:spcBef>
        <a:spcAft>
          <a:spcPts val="0"/>
        </a:spcAft>
        <a:buClrTx/>
        <a:buSzTx/>
        <a:buFontTx/>
        <a:buNone/>
        <a:tabLst/>
        <a:defRPr b="0" baseline="0" cap="none" i="0" spc="0" strike="noStrike" sz="8000" u="none">
          <a:solidFill>
            <a:srgbClr val="817463"/>
          </a:solidFill>
          <a:uFillTx/>
          <a:latin typeface="+mj-lt"/>
          <a:ea typeface="+mj-ea"/>
          <a:cs typeface="+mj-cs"/>
          <a:sym typeface="Baskerville"/>
        </a:defRPr>
      </a:lvl9pPr>
    </p:titleStyle>
    <p:bodyStyle>
      <a:lvl1pPr marL="584200" marR="0" indent="-584200" algn="l" defTabSz="825500" rtl="0" latinLnBrk="0">
        <a:lnSpc>
          <a:spcPct val="100000"/>
        </a:lnSpc>
        <a:spcBef>
          <a:spcPts val="5300"/>
        </a:spcBef>
        <a:spcAft>
          <a:spcPts val="0"/>
        </a:spcAft>
        <a:buClrTx/>
        <a:buSzPct val="100000"/>
        <a:buFontTx/>
        <a:buChar char="•"/>
        <a:tabLst/>
        <a:defRPr b="0" baseline="0" cap="none" i="0" spc="0" strike="noStrike" sz="5600" u="none">
          <a:solidFill>
            <a:srgbClr val="72675A"/>
          </a:solidFill>
          <a:uFillTx/>
          <a:latin typeface="+mj-lt"/>
          <a:ea typeface="+mj-ea"/>
          <a:cs typeface="+mj-cs"/>
          <a:sym typeface="Baskerville"/>
        </a:defRPr>
      </a:lvl1pPr>
      <a:lvl2pPr marL="1168400" marR="0" indent="-584200" algn="l" defTabSz="825500" rtl="0" latinLnBrk="0">
        <a:lnSpc>
          <a:spcPct val="100000"/>
        </a:lnSpc>
        <a:spcBef>
          <a:spcPts val="5300"/>
        </a:spcBef>
        <a:spcAft>
          <a:spcPts val="0"/>
        </a:spcAft>
        <a:buClrTx/>
        <a:buSzPct val="100000"/>
        <a:buFontTx/>
        <a:buChar char="•"/>
        <a:tabLst/>
        <a:defRPr b="0" baseline="0" cap="none" i="0" spc="0" strike="noStrike" sz="5600" u="none">
          <a:solidFill>
            <a:srgbClr val="72675A"/>
          </a:solidFill>
          <a:uFillTx/>
          <a:latin typeface="+mj-lt"/>
          <a:ea typeface="+mj-ea"/>
          <a:cs typeface="+mj-cs"/>
          <a:sym typeface="Baskerville"/>
        </a:defRPr>
      </a:lvl2pPr>
      <a:lvl3pPr marL="1752600" marR="0" indent="-584200" algn="l" defTabSz="825500" rtl="0" latinLnBrk="0">
        <a:lnSpc>
          <a:spcPct val="100000"/>
        </a:lnSpc>
        <a:spcBef>
          <a:spcPts val="5300"/>
        </a:spcBef>
        <a:spcAft>
          <a:spcPts val="0"/>
        </a:spcAft>
        <a:buClrTx/>
        <a:buSzPct val="100000"/>
        <a:buFontTx/>
        <a:buChar char="•"/>
        <a:tabLst/>
        <a:defRPr b="0" baseline="0" cap="none" i="0" spc="0" strike="noStrike" sz="5600" u="none">
          <a:solidFill>
            <a:srgbClr val="72675A"/>
          </a:solidFill>
          <a:uFillTx/>
          <a:latin typeface="+mj-lt"/>
          <a:ea typeface="+mj-ea"/>
          <a:cs typeface="+mj-cs"/>
          <a:sym typeface="Baskerville"/>
        </a:defRPr>
      </a:lvl3pPr>
      <a:lvl4pPr marL="2336800" marR="0" indent="-584200" algn="l" defTabSz="825500" rtl="0" latinLnBrk="0">
        <a:lnSpc>
          <a:spcPct val="100000"/>
        </a:lnSpc>
        <a:spcBef>
          <a:spcPts val="5300"/>
        </a:spcBef>
        <a:spcAft>
          <a:spcPts val="0"/>
        </a:spcAft>
        <a:buClrTx/>
        <a:buSzPct val="100000"/>
        <a:buFontTx/>
        <a:buChar char="•"/>
        <a:tabLst/>
        <a:defRPr b="0" baseline="0" cap="none" i="0" spc="0" strike="noStrike" sz="5600" u="none">
          <a:solidFill>
            <a:srgbClr val="72675A"/>
          </a:solidFill>
          <a:uFillTx/>
          <a:latin typeface="+mj-lt"/>
          <a:ea typeface="+mj-ea"/>
          <a:cs typeface="+mj-cs"/>
          <a:sym typeface="Baskerville"/>
        </a:defRPr>
      </a:lvl4pPr>
      <a:lvl5pPr marL="2921000" marR="0" indent="-584200" algn="l" defTabSz="825500" rtl="0" latinLnBrk="0">
        <a:lnSpc>
          <a:spcPct val="100000"/>
        </a:lnSpc>
        <a:spcBef>
          <a:spcPts val="5300"/>
        </a:spcBef>
        <a:spcAft>
          <a:spcPts val="0"/>
        </a:spcAft>
        <a:buClrTx/>
        <a:buSzPct val="100000"/>
        <a:buFontTx/>
        <a:buChar char="•"/>
        <a:tabLst/>
        <a:defRPr b="0" baseline="0" cap="none" i="0" spc="0" strike="noStrike" sz="5600" u="none">
          <a:solidFill>
            <a:srgbClr val="72675A"/>
          </a:solidFill>
          <a:uFillTx/>
          <a:latin typeface="+mj-lt"/>
          <a:ea typeface="+mj-ea"/>
          <a:cs typeface="+mj-cs"/>
          <a:sym typeface="Baskerville"/>
        </a:defRPr>
      </a:lvl5pPr>
      <a:lvl6pPr marL="3505200" marR="0" indent="-584200" algn="l" defTabSz="825500" rtl="0" latinLnBrk="0">
        <a:lnSpc>
          <a:spcPct val="100000"/>
        </a:lnSpc>
        <a:spcBef>
          <a:spcPts val="5300"/>
        </a:spcBef>
        <a:spcAft>
          <a:spcPts val="0"/>
        </a:spcAft>
        <a:buClrTx/>
        <a:buSzPct val="100000"/>
        <a:buFontTx/>
        <a:buChar char="•"/>
        <a:tabLst/>
        <a:defRPr b="0" baseline="0" cap="none" i="0" spc="0" strike="noStrike" sz="5600" u="none">
          <a:solidFill>
            <a:srgbClr val="72675A"/>
          </a:solidFill>
          <a:uFillTx/>
          <a:latin typeface="+mj-lt"/>
          <a:ea typeface="+mj-ea"/>
          <a:cs typeface="+mj-cs"/>
          <a:sym typeface="Baskerville"/>
        </a:defRPr>
      </a:lvl6pPr>
      <a:lvl7pPr marL="4089400" marR="0" indent="-584200" algn="l" defTabSz="825500" rtl="0" latinLnBrk="0">
        <a:lnSpc>
          <a:spcPct val="100000"/>
        </a:lnSpc>
        <a:spcBef>
          <a:spcPts val="5300"/>
        </a:spcBef>
        <a:spcAft>
          <a:spcPts val="0"/>
        </a:spcAft>
        <a:buClrTx/>
        <a:buSzPct val="100000"/>
        <a:buFontTx/>
        <a:buChar char="•"/>
        <a:tabLst/>
        <a:defRPr b="0" baseline="0" cap="none" i="0" spc="0" strike="noStrike" sz="5600" u="none">
          <a:solidFill>
            <a:srgbClr val="72675A"/>
          </a:solidFill>
          <a:uFillTx/>
          <a:latin typeface="+mj-lt"/>
          <a:ea typeface="+mj-ea"/>
          <a:cs typeface="+mj-cs"/>
          <a:sym typeface="Baskerville"/>
        </a:defRPr>
      </a:lvl7pPr>
      <a:lvl8pPr marL="4673600" marR="0" indent="-584200" algn="l" defTabSz="825500" rtl="0" latinLnBrk="0">
        <a:lnSpc>
          <a:spcPct val="100000"/>
        </a:lnSpc>
        <a:spcBef>
          <a:spcPts val="5300"/>
        </a:spcBef>
        <a:spcAft>
          <a:spcPts val="0"/>
        </a:spcAft>
        <a:buClrTx/>
        <a:buSzPct val="100000"/>
        <a:buFontTx/>
        <a:buChar char="•"/>
        <a:tabLst/>
        <a:defRPr b="0" baseline="0" cap="none" i="0" spc="0" strike="noStrike" sz="5600" u="none">
          <a:solidFill>
            <a:srgbClr val="72675A"/>
          </a:solidFill>
          <a:uFillTx/>
          <a:latin typeface="+mj-lt"/>
          <a:ea typeface="+mj-ea"/>
          <a:cs typeface="+mj-cs"/>
          <a:sym typeface="Baskerville"/>
        </a:defRPr>
      </a:lvl8pPr>
      <a:lvl9pPr marL="5257800" marR="0" indent="-584200" algn="l" defTabSz="825500" rtl="0" latinLnBrk="0">
        <a:lnSpc>
          <a:spcPct val="100000"/>
        </a:lnSpc>
        <a:spcBef>
          <a:spcPts val="5300"/>
        </a:spcBef>
        <a:spcAft>
          <a:spcPts val="0"/>
        </a:spcAft>
        <a:buClrTx/>
        <a:buSzPct val="100000"/>
        <a:buFontTx/>
        <a:buChar char="•"/>
        <a:tabLst/>
        <a:defRPr b="0" baseline="0" cap="none" i="0" spc="0" strike="noStrike" sz="5600" u="none">
          <a:solidFill>
            <a:srgbClr val="72675A"/>
          </a:solidFill>
          <a:uFillTx/>
          <a:latin typeface="+mj-lt"/>
          <a:ea typeface="+mj-ea"/>
          <a:cs typeface="+mj-cs"/>
          <a:sym typeface="Baskerville"/>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effectLst>
            <a:outerShdw sx="100000" sy="100000" kx="0" ky="0" algn="b" rotWithShape="0" blurRad="25400" dist="23648" dir="16200000">
              <a:srgbClr val="000000">
                <a:alpha val="20689"/>
              </a:srgbClr>
            </a:outerShdw>
          </a:effectLst>
          <a:uFillTx/>
          <a:latin typeface="+mn-lt"/>
          <a:ea typeface="+mn-ea"/>
          <a:cs typeface="+mn-cs"/>
          <a:sym typeface="Baskerville"/>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effectLst>
            <a:outerShdw sx="100000" sy="100000" kx="0" ky="0" algn="b" rotWithShape="0" blurRad="25400" dist="23648" dir="16200000">
              <a:srgbClr val="000000">
                <a:alpha val="20689"/>
              </a:srgbClr>
            </a:outerShdw>
          </a:effectLst>
          <a:uFillTx/>
          <a:latin typeface="+mn-lt"/>
          <a:ea typeface="+mn-ea"/>
          <a:cs typeface="+mn-cs"/>
          <a:sym typeface="Baskerville"/>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effectLst>
            <a:outerShdw sx="100000" sy="100000" kx="0" ky="0" algn="b" rotWithShape="0" blurRad="25400" dist="23648" dir="16200000">
              <a:srgbClr val="000000">
                <a:alpha val="20689"/>
              </a:srgbClr>
            </a:outerShdw>
          </a:effectLst>
          <a:uFillTx/>
          <a:latin typeface="+mn-lt"/>
          <a:ea typeface="+mn-ea"/>
          <a:cs typeface="+mn-cs"/>
          <a:sym typeface="Baskerville"/>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effectLst>
            <a:outerShdw sx="100000" sy="100000" kx="0" ky="0" algn="b" rotWithShape="0" blurRad="25400" dist="23648" dir="16200000">
              <a:srgbClr val="000000">
                <a:alpha val="20689"/>
              </a:srgbClr>
            </a:outerShdw>
          </a:effectLst>
          <a:uFillTx/>
          <a:latin typeface="+mn-lt"/>
          <a:ea typeface="+mn-ea"/>
          <a:cs typeface="+mn-cs"/>
          <a:sym typeface="Baskerville"/>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effectLst>
            <a:outerShdw sx="100000" sy="100000" kx="0" ky="0" algn="b" rotWithShape="0" blurRad="25400" dist="23648" dir="16200000">
              <a:srgbClr val="000000">
                <a:alpha val="20689"/>
              </a:srgbClr>
            </a:outerShdw>
          </a:effectLst>
          <a:uFillTx/>
          <a:latin typeface="+mn-lt"/>
          <a:ea typeface="+mn-ea"/>
          <a:cs typeface="+mn-cs"/>
          <a:sym typeface="Baskerville"/>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effectLst>
            <a:outerShdw sx="100000" sy="100000" kx="0" ky="0" algn="b" rotWithShape="0" blurRad="25400" dist="23648" dir="16200000">
              <a:srgbClr val="000000">
                <a:alpha val="20689"/>
              </a:srgbClr>
            </a:outerShdw>
          </a:effectLst>
          <a:uFillTx/>
          <a:latin typeface="+mn-lt"/>
          <a:ea typeface="+mn-ea"/>
          <a:cs typeface="+mn-cs"/>
          <a:sym typeface="Baskerville"/>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effectLst>
            <a:outerShdw sx="100000" sy="100000" kx="0" ky="0" algn="b" rotWithShape="0" blurRad="25400" dist="23648" dir="16200000">
              <a:srgbClr val="000000">
                <a:alpha val="20689"/>
              </a:srgbClr>
            </a:outerShdw>
          </a:effectLst>
          <a:uFillTx/>
          <a:latin typeface="+mn-lt"/>
          <a:ea typeface="+mn-ea"/>
          <a:cs typeface="+mn-cs"/>
          <a:sym typeface="Baskerville"/>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effectLst>
            <a:outerShdw sx="100000" sy="100000" kx="0" ky="0" algn="b" rotWithShape="0" blurRad="25400" dist="23648" dir="16200000">
              <a:srgbClr val="000000">
                <a:alpha val="20689"/>
              </a:srgbClr>
            </a:outerShdw>
          </a:effectLst>
          <a:uFillTx/>
          <a:latin typeface="+mn-lt"/>
          <a:ea typeface="+mn-ea"/>
          <a:cs typeface="+mn-cs"/>
          <a:sym typeface="Baskerville"/>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effectLst>
            <a:outerShdw sx="100000" sy="100000" kx="0" ky="0" algn="b" rotWithShape="0" blurRad="25400" dist="23648" dir="16200000">
              <a:srgbClr val="000000">
                <a:alpha val="20689"/>
              </a:srgbClr>
            </a:outerShdw>
          </a:effectLst>
          <a:uFillTx/>
          <a:latin typeface="+mn-lt"/>
          <a:ea typeface="+mn-ea"/>
          <a:cs typeface="+mn-cs"/>
          <a:sym typeface="Baskervill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tif"/></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APUSH Review: Unit 1, Learning Objective C (Topic 1.3)"/>
          <p:cNvSpPr txBox="1"/>
          <p:nvPr>
            <p:ph type="ctrTitle"/>
          </p:nvPr>
        </p:nvSpPr>
        <p:spPr>
          <a:xfrm>
            <a:off x="2019300" y="-953473"/>
            <a:ext cx="20955000" cy="4102101"/>
          </a:xfrm>
          <a:prstGeom prst="rect">
            <a:avLst/>
          </a:prstGeom>
        </p:spPr>
        <p:txBody>
          <a:bodyPr/>
          <a:lstStyle/>
          <a:p>
            <a:pPr/>
            <a:r>
              <a:t>APUSH Review: Unit 1, Learning Objective C (Topic 1.3)</a:t>
            </a:r>
          </a:p>
        </p:txBody>
      </p:sp>
      <p:sp>
        <p:nvSpPr>
          <p:cNvPr id="138" name="Explain the causes of exploration and conquest of the New World by various European nations."/>
          <p:cNvSpPr txBox="1"/>
          <p:nvPr>
            <p:ph type="subTitle" sz="quarter" idx="1"/>
          </p:nvPr>
        </p:nvSpPr>
        <p:spPr>
          <a:xfrm>
            <a:off x="2019300" y="11183256"/>
            <a:ext cx="20955000" cy="1968501"/>
          </a:xfrm>
          <a:prstGeom prst="rect">
            <a:avLst/>
          </a:prstGeom>
        </p:spPr>
        <p:txBody>
          <a:bodyPr/>
          <a:lstStyle/>
          <a:p>
            <a:pPr/>
            <a:r>
              <a:t>Explain the causes of exploration and conquest of the New World by various European nations. </a:t>
            </a:r>
          </a:p>
        </p:txBody>
      </p:sp>
      <p:pic>
        <p:nvPicPr>
          <p:cNvPr id="139" name="Image" descr="Image"/>
          <p:cNvPicPr>
            <a:picLocks noChangeAspect="1"/>
          </p:cNvPicPr>
          <p:nvPr/>
        </p:nvPicPr>
        <p:blipFill>
          <a:blip r:embed="rId2">
            <a:extLst/>
          </a:blip>
          <a:stretch>
            <a:fillRect/>
          </a:stretch>
        </p:blipFill>
        <p:spPr>
          <a:xfrm>
            <a:off x="7303478" y="3682536"/>
            <a:ext cx="9777044" cy="7342148"/>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APUSH Test Tip"/>
          <p:cNvSpPr txBox="1"/>
          <p:nvPr>
            <p:ph type="title"/>
          </p:nvPr>
        </p:nvSpPr>
        <p:spPr>
          <a:prstGeom prst="rect">
            <a:avLst/>
          </a:prstGeom>
        </p:spPr>
        <p:txBody>
          <a:bodyPr/>
          <a:lstStyle/>
          <a:p>
            <a:pPr/>
            <a:r>
              <a:t>APUSH Test Tip</a:t>
            </a:r>
          </a:p>
        </p:txBody>
      </p:sp>
      <p:sp>
        <p:nvSpPr>
          <p:cNvPr id="142" name="Like the previous topic, information from this topic could count towards contextualization on an essay about impacts of European contact on the Americas. Discussing why Europeans were able to travel to the Americas would serve as a great example of conte"/>
          <p:cNvSpPr txBox="1"/>
          <p:nvPr>
            <p:ph type="body" idx="1"/>
          </p:nvPr>
        </p:nvSpPr>
        <p:spPr>
          <a:xfrm>
            <a:off x="566057" y="3156857"/>
            <a:ext cx="14023805" cy="10229199"/>
          </a:xfrm>
          <a:prstGeom prst="rect">
            <a:avLst/>
          </a:prstGeom>
        </p:spPr>
        <p:txBody>
          <a:bodyPr/>
          <a:lstStyle/>
          <a:p>
            <a:pPr/>
            <a:r>
              <a:t>Like the previous topic, information from this topic could count towards contextualization on an essay about impacts of European contact on the Americas. Discussing why Europeans were able to travel to the Americas would serve as a great example of contextualization. </a:t>
            </a:r>
          </a:p>
        </p:txBody>
      </p:sp>
      <p:pic>
        <p:nvPicPr>
          <p:cNvPr id="143" name="Image" descr="Image"/>
          <p:cNvPicPr>
            <a:picLocks noChangeAspect="1"/>
          </p:cNvPicPr>
          <p:nvPr/>
        </p:nvPicPr>
        <p:blipFill>
          <a:blip r:embed="rId2">
            <a:extLst/>
          </a:blip>
          <a:stretch>
            <a:fillRect/>
          </a:stretch>
        </p:blipFill>
        <p:spPr>
          <a:xfrm>
            <a:off x="16009587" y="5679882"/>
            <a:ext cx="6902050" cy="5183148"/>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Reasons For European Exploration And Conquest"/>
          <p:cNvSpPr txBox="1"/>
          <p:nvPr>
            <p:ph type="title"/>
          </p:nvPr>
        </p:nvSpPr>
        <p:spPr>
          <a:prstGeom prst="rect">
            <a:avLst/>
          </a:prstGeom>
        </p:spPr>
        <p:txBody>
          <a:bodyPr/>
          <a:lstStyle/>
          <a:p>
            <a:pPr/>
            <a:r>
              <a:t>Reasons For European Exploration And Conquest</a:t>
            </a:r>
          </a:p>
        </p:txBody>
      </p:sp>
      <p:sp>
        <p:nvSpPr>
          <p:cNvPr id="146" name="Search for new sources of wealth…"/>
          <p:cNvSpPr txBox="1"/>
          <p:nvPr>
            <p:ph type="body" idx="1"/>
          </p:nvPr>
        </p:nvSpPr>
        <p:spPr>
          <a:xfrm>
            <a:off x="566057" y="3156857"/>
            <a:ext cx="14023805" cy="10229199"/>
          </a:xfrm>
          <a:prstGeom prst="rect">
            <a:avLst/>
          </a:prstGeom>
        </p:spPr>
        <p:txBody>
          <a:bodyPr/>
          <a:lstStyle/>
          <a:p>
            <a:pPr marL="761546" indent="-761546">
              <a:buAutoNum type="arabicPeriod" startAt="1"/>
            </a:pPr>
            <a:r>
              <a:t>Search for new sources of wealth</a:t>
            </a:r>
          </a:p>
          <a:p>
            <a:pPr marL="761546" indent="-761546">
              <a:buAutoNum type="arabicPeriod" startAt="1"/>
            </a:pPr>
            <a:r>
              <a:t>Economic and military competition</a:t>
            </a:r>
          </a:p>
          <a:p>
            <a:pPr marL="761546" indent="-761546">
              <a:buAutoNum type="arabicPeriod" startAt="1"/>
            </a:pPr>
            <a:r>
              <a:t>Desire to spread Christianity</a:t>
            </a:r>
          </a:p>
        </p:txBody>
      </p:sp>
      <p:sp>
        <p:nvSpPr>
          <p:cNvPr id="147" name="Think 3 Gs - Gold, Glory, and God!"/>
          <p:cNvSpPr/>
          <p:nvPr/>
        </p:nvSpPr>
        <p:spPr>
          <a:xfrm>
            <a:off x="12995281" y="6613212"/>
            <a:ext cx="9163037" cy="2851776"/>
          </a:xfrm>
          <a:prstGeom prst="roundRect">
            <a:avLst>
              <a:gd name="adj" fmla="val 28283"/>
            </a:avLst>
          </a:prstGeom>
          <a:blipFill>
            <a:blip r:embed="rId2"/>
          </a:blipFill>
          <a:ln w="12700">
            <a:miter lim="400000"/>
          </a:ln>
          <a:effectLst>
            <a:outerShdw sx="100000" sy="100000" kx="0" ky="0" algn="b" rotWithShape="0" blurRad="50800" dist="38100" dir="5400000">
              <a:srgbClr val="000000">
                <a:alpha val="4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7500">
                <a:solidFill>
                  <a:srgbClr val="FFFFFF"/>
                </a:solidFill>
              </a:defRPr>
            </a:lvl1pPr>
          </a:lstStyle>
          <a:p>
            <a:pPr/>
            <a:r>
              <a:t>Think 3 Gs - Gold, Glory, and God!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4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4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46">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6"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Search For New Sources Of Wealth"/>
          <p:cNvSpPr txBox="1"/>
          <p:nvPr>
            <p:ph type="title"/>
          </p:nvPr>
        </p:nvSpPr>
        <p:spPr>
          <a:prstGeom prst="rect">
            <a:avLst/>
          </a:prstGeom>
        </p:spPr>
        <p:txBody>
          <a:bodyPr/>
          <a:lstStyle/>
          <a:p>
            <a:pPr/>
            <a:r>
              <a:t>Search For New Sources Of Wealth</a:t>
            </a:r>
          </a:p>
        </p:txBody>
      </p:sp>
      <p:sp>
        <p:nvSpPr>
          <p:cNvPr id="150" name="Europeans sought an overseas route to Asia…"/>
          <p:cNvSpPr txBox="1"/>
          <p:nvPr>
            <p:ph type="body" idx="1"/>
          </p:nvPr>
        </p:nvSpPr>
        <p:spPr>
          <a:xfrm>
            <a:off x="566057" y="3156857"/>
            <a:ext cx="14023805" cy="10229199"/>
          </a:xfrm>
          <a:prstGeom prst="rect">
            <a:avLst/>
          </a:prstGeom>
        </p:spPr>
        <p:txBody>
          <a:bodyPr/>
          <a:lstStyle/>
          <a:p>
            <a:pPr/>
            <a:r>
              <a:t>Europeans sought an overseas route to Asia</a:t>
            </a:r>
          </a:p>
          <a:p>
            <a:pPr lvl="1"/>
            <a:r>
              <a:t>Markets to sell goods</a:t>
            </a:r>
          </a:p>
          <a:p>
            <a:pPr lvl="1"/>
            <a:r>
              <a:t>Acquire gold and silver</a:t>
            </a:r>
          </a:p>
          <a:p>
            <a:pPr/>
            <a:r>
              <a:t>Spain acquired gold and silver in the Americas</a:t>
            </a:r>
          </a:p>
          <a:p>
            <a:pPr lvl="1"/>
            <a:r>
              <a:t>Other European nations searched for precious metals as well </a:t>
            </a:r>
          </a:p>
        </p:txBody>
      </p:sp>
      <p:pic>
        <p:nvPicPr>
          <p:cNvPr id="151" name="Image" descr="Image"/>
          <p:cNvPicPr>
            <a:picLocks noChangeAspect="1"/>
          </p:cNvPicPr>
          <p:nvPr/>
        </p:nvPicPr>
        <p:blipFill>
          <a:blip r:embed="rId2">
            <a:extLst/>
          </a:blip>
          <a:stretch>
            <a:fillRect/>
          </a:stretch>
        </p:blipFill>
        <p:spPr>
          <a:xfrm>
            <a:off x="15286004" y="5644479"/>
            <a:ext cx="7779893" cy="5253954"/>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5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5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50">
                                            <p:txEl>
                                              <p:pRg st="2" end="2"/>
                                            </p:txEl>
                                          </p:spTgt>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2" fill="hold">
                                  <p:stCondLst>
                                    <p:cond delay="0"/>
                                  </p:stCondLst>
                                  <p:iterate type="el" backwards="0">
                                    <p:tmAbs val="0"/>
                                  </p:iterate>
                                  <p:childTnLst>
                                    <p:set>
                                      <p:cBhvr>
                                        <p:cTn id="19" fill="hold"/>
                                        <p:tgtEl>
                                          <p:spTgt spid="15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1" fill="hold">
                                  <p:stCondLst>
                                    <p:cond delay="0"/>
                                  </p:stCondLst>
                                  <p:iterate type="el" backwards="0">
                                    <p:tmAbs val="0"/>
                                  </p:iterate>
                                  <p:childTnLst>
                                    <p:set>
                                      <p:cBhvr>
                                        <p:cTn id="23" fill="hold"/>
                                        <p:tgtEl>
                                          <p:spTgt spid="150">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1" fill="hold">
                                  <p:stCondLst>
                                    <p:cond delay="0"/>
                                  </p:stCondLst>
                                  <p:iterate type="el" backwards="0">
                                    <p:tmAbs val="0"/>
                                  </p:iterate>
                                  <p:childTnLst>
                                    <p:set>
                                      <p:cBhvr>
                                        <p:cTn id="27" fill="hold"/>
                                        <p:tgtEl>
                                          <p:spTgt spid="150">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1" grpId="2"/>
      <p:bldP build="p" bldLvl="5" animBg="1" rev="0" advAuto="0" spid="150"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Economic And Military Competition"/>
          <p:cNvSpPr txBox="1"/>
          <p:nvPr>
            <p:ph type="title"/>
          </p:nvPr>
        </p:nvSpPr>
        <p:spPr>
          <a:prstGeom prst="rect">
            <a:avLst/>
          </a:prstGeom>
        </p:spPr>
        <p:txBody>
          <a:bodyPr/>
          <a:lstStyle/>
          <a:p>
            <a:pPr/>
            <a:r>
              <a:t>Economic And Military Competition</a:t>
            </a:r>
          </a:p>
        </p:txBody>
      </p:sp>
      <p:sp>
        <p:nvSpPr>
          <p:cNvPr id="154" name="Spain and Portugal dominated early exploration…"/>
          <p:cNvSpPr txBox="1"/>
          <p:nvPr>
            <p:ph type="body" idx="1"/>
          </p:nvPr>
        </p:nvSpPr>
        <p:spPr>
          <a:xfrm>
            <a:off x="566057" y="3156857"/>
            <a:ext cx="14023805" cy="10229199"/>
          </a:xfrm>
          <a:prstGeom prst="rect">
            <a:avLst/>
          </a:prstGeom>
        </p:spPr>
        <p:txBody>
          <a:bodyPr/>
          <a:lstStyle/>
          <a:p>
            <a:pPr/>
            <a:r>
              <a:t>Spain and Portugal dominated early exploration</a:t>
            </a:r>
          </a:p>
          <a:p>
            <a:pPr/>
            <a:r>
              <a:t>English defeat of the </a:t>
            </a:r>
            <a:r>
              <a:rPr u="sng"/>
              <a:t>Spanish Armada</a:t>
            </a:r>
            <a:r>
              <a:t> (1588)</a:t>
            </a:r>
          </a:p>
          <a:p>
            <a:pPr lvl="1"/>
            <a:r>
              <a:t>England emerged as a naval power</a:t>
            </a:r>
          </a:p>
          <a:p>
            <a:pPr lvl="1"/>
            <a:r>
              <a:t>Spurred English exploration of the Americas</a:t>
            </a:r>
          </a:p>
        </p:txBody>
      </p:sp>
      <p:pic>
        <p:nvPicPr>
          <p:cNvPr id="155" name="Image" descr="Image"/>
          <p:cNvPicPr>
            <a:picLocks noChangeAspect="1"/>
          </p:cNvPicPr>
          <p:nvPr/>
        </p:nvPicPr>
        <p:blipFill>
          <a:blip r:embed="rId2">
            <a:extLst/>
          </a:blip>
          <a:stretch>
            <a:fillRect/>
          </a:stretch>
        </p:blipFill>
        <p:spPr>
          <a:xfrm>
            <a:off x="12880504" y="3748150"/>
            <a:ext cx="10359044" cy="821399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54">
                                            <p:bg/>
                                          </p:spTgt>
                                        </p:tgtEl>
                                        <p:attrNameLst>
                                          <p:attrName>style.visibility</p:attrName>
                                        </p:attrNameLst>
                                      </p:cBhvr>
                                      <p:to>
                                        <p:strVal val="visible"/>
                                      </p:to>
                                    </p:set>
                                  </p:childTnLst>
                                </p:cTn>
                              </p:par>
                              <p:par>
                                <p:cTn id="11" presetClass="entr" nodeType="withEffect" presetSubtype="0" presetID="1" grpId="2" fill="hold">
                                  <p:stCondLst>
                                    <p:cond delay="0"/>
                                  </p:stCondLst>
                                  <p:iterate type="el" backwards="0">
                                    <p:tmAbs val="0"/>
                                  </p:iterate>
                                  <p:childTnLst>
                                    <p:set>
                                      <p:cBhvr>
                                        <p:cTn id="12" fill="hold"/>
                                        <p:tgtEl>
                                          <p:spTgt spid="15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2" fill="hold">
                                  <p:stCondLst>
                                    <p:cond delay="0"/>
                                  </p:stCondLst>
                                  <p:iterate type="el" backwards="0">
                                    <p:tmAbs val="0"/>
                                  </p:iterate>
                                  <p:childTnLst>
                                    <p:set>
                                      <p:cBhvr>
                                        <p:cTn id="16" fill="hold"/>
                                        <p:tgtEl>
                                          <p:spTgt spid="15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2" fill="hold">
                                  <p:stCondLst>
                                    <p:cond delay="0"/>
                                  </p:stCondLst>
                                  <p:iterate type="el" backwards="0">
                                    <p:tmAbs val="0"/>
                                  </p:iterate>
                                  <p:childTnLst>
                                    <p:set>
                                      <p:cBhvr>
                                        <p:cTn id="20" fill="hold"/>
                                        <p:tgtEl>
                                          <p:spTgt spid="15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2" fill="hold">
                                  <p:stCondLst>
                                    <p:cond delay="0"/>
                                  </p:stCondLst>
                                  <p:iterate type="el" backwards="0">
                                    <p:tmAbs val="0"/>
                                  </p:iterate>
                                  <p:childTnLst>
                                    <p:set>
                                      <p:cBhvr>
                                        <p:cTn id="24" fill="hold"/>
                                        <p:tgtEl>
                                          <p:spTgt spid="154">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5" grpId="1"/>
      <p:bldP build="p" bldLvl="5" animBg="1" rev="0" advAuto="0" spid="154" grpId="2"/>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Desire To Spread Christianity"/>
          <p:cNvSpPr txBox="1"/>
          <p:nvPr>
            <p:ph type="title"/>
          </p:nvPr>
        </p:nvSpPr>
        <p:spPr>
          <a:prstGeom prst="rect">
            <a:avLst/>
          </a:prstGeom>
        </p:spPr>
        <p:txBody>
          <a:bodyPr/>
          <a:lstStyle/>
          <a:p>
            <a:pPr/>
            <a:r>
              <a:t>Desire To Spread Christianity </a:t>
            </a:r>
          </a:p>
        </p:txBody>
      </p:sp>
      <p:sp>
        <p:nvSpPr>
          <p:cNvPr id="158" name="Spain sought to spread Catholicism to other parts of the world…"/>
          <p:cNvSpPr txBox="1"/>
          <p:nvPr>
            <p:ph type="body" idx="1"/>
          </p:nvPr>
        </p:nvSpPr>
        <p:spPr>
          <a:xfrm>
            <a:off x="566057" y="3156857"/>
            <a:ext cx="14023805" cy="10229199"/>
          </a:xfrm>
          <a:prstGeom prst="rect">
            <a:avLst/>
          </a:prstGeom>
        </p:spPr>
        <p:txBody>
          <a:bodyPr/>
          <a:lstStyle/>
          <a:p>
            <a:pPr/>
            <a:r>
              <a:t>Spain sought to spread Catholicism to other parts of the world</a:t>
            </a:r>
          </a:p>
          <a:p>
            <a:pPr/>
            <a:r>
              <a:t>Spain established </a:t>
            </a:r>
            <a:r>
              <a:rPr u="sng"/>
              <a:t>Missions</a:t>
            </a:r>
          </a:p>
          <a:p>
            <a:pPr lvl="1"/>
            <a:r>
              <a:t>Buildings throughout North and South America that converted Native Americans to Catholicism</a:t>
            </a:r>
          </a:p>
          <a:p>
            <a:pPr lvl="1"/>
            <a:r>
              <a:t>Example of a Mission?</a:t>
            </a:r>
          </a:p>
          <a:p>
            <a:pPr lvl="2"/>
            <a:r>
              <a:t>The Alamo!</a:t>
            </a:r>
          </a:p>
        </p:txBody>
      </p:sp>
      <p:pic>
        <p:nvPicPr>
          <p:cNvPr id="159" name="Image" descr="Image"/>
          <p:cNvPicPr>
            <a:picLocks noChangeAspect="1"/>
          </p:cNvPicPr>
          <p:nvPr/>
        </p:nvPicPr>
        <p:blipFill>
          <a:blip r:embed="rId2">
            <a:extLst/>
          </a:blip>
          <a:stretch>
            <a:fillRect/>
          </a:stretch>
        </p:blipFill>
        <p:spPr>
          <a:xfrm>
            <a:off x="14892013" y="4667071"/>
            <a:ext cx="9286422" cy="5896878"/>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5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5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5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5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58">
                                            <p:txEl>
                                              <p:pRg st="4" end="4"/>
                                            </p:txEl>
                                          </p:spTgt>
                                        </p:tgtEl>
                                        <p:attrNameLst>
                                          <p:attrName>style.visibility</p:attrName>
                                        </p:attrNameLst>
                                      </p:cBhvr>
                                      <p:to>
                                        <p:strVal val="visible"/>
                                      </p:to>
                                    </p:set>
                                  </p:childTnLst>
                                </p:cTn>
                              </p:par>
                            </p:childTnLst>
                          </p:cTn>
                        </p:par>
                        <p:par>
                          <p:cTn id="25" fill="hold">
                            <p:stCondLst>
                              <p:cond delay="0"/>
                            </p:stCondLst>
                            <p:childTnLst>
                              <p:par>
                                <p:cTn id="26" presetClass="entr" nodeType="afterEffect" presetSubtype="0" presetID="1" grpId="2" fill="hold">
                                  <p:stCondLst>
                                    <p:cond delay="0"/>
                                  </p:stCondLst>
                                  <p:iterate type="el" backwards="0">
                                    <p:tmAbs val="0"/>
                                  </p:iterate>
                                  <p:childTnLst>
                                    <p:set>
                                      <p:cBhvr>
                                        <p:cTn id="27" fill="hold"/>
                                        <p:tgtEl>
                                          <p:spTgt spid="1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8" grpId="1"/>
      <p:bldP build="whole" bldLvl="1" animBg="1" rev="0" advAuto="0" spid="159" grpId="2"/>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Part II"/>
          <p:cNvSpPr txBox="1"/>
          <p:nvPr>
            <p:ph type="title"/>
          </p:nvPr>
        </p:nvSpPr>
        <p:spPr>
          <a:prstGeom prst="rect">
            <a:avLst/>
          </a:prstGeom>
        </p:spPr>
        <p:txBody>
          <a:bodyPr/>
          <a:lstStyle/>
          <a:p>
            <a:pPr/>
            <a:r>
              <a:t>Part II</a:t>
            </a:r>
          </a:p>
        </p:txBody>
      </p:sp>
      <p:sp>
        <p:nvSpPr>
          <p:cNvPr id="162" name="Rank the reasons for exploration from most significant (1) to least significant (3). Explain why you chose (1) to be the most significant"/>
          <p:cNvSpPr txBox="1"/>
          <p:nvPr>
            <p:ph type="body" idx="1"/>
          </p:nvPr>
        </p:nvSpPr>
        <p:spPr>
          <a:xfrm>
            <a:off x="566057" y="3156857"/>
            <a:ext cx="14023805" cy="10229199"/>
          </a:xfrm>
          <a:prstGeom prst="rect">
            <a:avLst/>
          </a:prstGeom>
        </p:spPr>
        <p:txBody>
          <a:bodyPr/>
          <a:lstStyle>
            <a:lvl1pPr>
              <a:defRPr sz="7500"/>
            </a:lvl1pPr>
          </a:lstStyle>
          <a:p>
            <a:pPr/>
            <a:r>
              <a:t>Rank the reasons for exploration from most significant (1) to least significant (3). Explain why you chose (1) to be the most significant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62">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2" grpId="1"/>
    </p:bldLst>
  </p:timing>
</p:sld>
</file>

<file path=ppt/theme/_rels/theme1.xml.rels><?xml version="1.0" encoding="UTF-8"?>
<Relationships xmlns="http://schemas.openxmlformats.org/package/2006/relationships"><Relationship Id="rId1" Type="http://schemas.openxmlformats.org/officeDocument/2006/relationships/image" Target="../media/image1.png"/></Relationships>

</file>

<file path=ppt/theme/_rels/theme2.xml.rels><?xml version="1.0" encoding="UTF-8"?>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PhotoPortfolio">
  <a:themeElements>
    <a:clrScheme name="PhotoPortfolio">
      <a:dk1>
        <a:srgbClr val="72675A"/>
      </a:dk1>
      <a:lt1>
        <a:srgbClr val="184472"/>
      </a:lt1>
      <a:dk2>
        <a:srgbClr val="626262"/>
      </a:dk2>
      <a:lt2>
        <a:srgbClr val="C1C1C1"/>
      </a:lt2>
      <a:accent1>
        <a:srgbClr val="95ABBF"/>
      </a:accent1>
      <a:accent2>
        <a:srgbClr val="8FAC7A"/>
      </a:accent2>
      <a:accent3>
        <a:srgbClr val="C6C190"/>
      </a:accent3>
      <a:accent4>
        <a:srgbClr val="C2B18B"/>
      </a:accent4>
      <a:accent5>
        <a:srgbClr val="D9A774"/>
      </a:accent5>
      <a:accent6>
        <a:srgbClr val="B78367"/>
      </a:accent6>
      <a:hlink>
        <a:srgbClr val="0000FF"/>
      </a:hlink>
      <a:folHlink>
        <a:srgbClr val="FF00FF"/>
      </a:folHlink>
    </a:clrScheme>
    <a:fontScheme name="PhotoPortfolio">
      <a:majorFont>
        <a:latin typeface="Baskerville"/>
        <a:ea typeface="Baskerville"/>
        <a:cs typeface="Baskerville"/>
      </a:majorFont>
      <a:minorFont>
        <a:latin typeface="Cochin"/>
        <a:ea typeface="Cochin"/>
        <a:cs typeface="Cochin"/>
      </a:minorFont>
    </a:fontScheme>
    <a:fmtScheme name="Photo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38100" dir="5400000">
              <a:srgbClr val="000000">
                <a:alpha val="40000"/>
              </a:srgbClr>
            </a:outerShdw>
          </a:effectLst>
        </a:effectStyle>
        <a:effectStyle>
          <a:effectLst>
            <a:outerShdw sx="100000" sy="100000" kx="0" ky="0" algn="b" rotWithShape="0" blurRad="50800" dist="38100" dir="5400000">
              <a:srgbClr val="000000">
                <a:alpha val="40000"/>
              </a:srgbClr>
            </a:outerShdw>
          </a:effectLst>
        </a:effectStyle>
        <a:effectStyle>
          <a:effectLst>
            <a:outerShdw sx="100000" sy="100000" kx="0" ky="0" algn="b" rotWithShape="0" blurRad="50800" dist="38100" dir="540000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38100" dir="5400000">
            <a:srgbClr val="000000">
              <a:alpha val="4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rgbClr val="51515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72675A"/>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PhotoPortfolio">
  <a:themeElements>
    <a:clrScheme name="PhotoPortfolio">
      <a:dk1>
        <a:srgbClr val="000000"/>
      </a:dk1>
      <a:lt1>
        <a:srgbClr val="FFFFFF"/>
      </a:lt1>
      <a:dk2>
        <a:srgbClr val="626262"/>
      </a:dk2>
      <a:lt2>
        <a:srgbClr val="C1C1C1"/>
      </a:lt2>
      <a:accent1>
        <a:srgbClr val="95ABBF"/>
      </a:accent1>
      <a:accent2>
        <a:srgbClr val="8FAC7A"/>
      </a:accent2>
      <a:accent3>
        <a:srgbClr val="C6C190"/>
      </a:accent3>
      <a:accent4>
        <a:srgbClr val="C2B18B"/>
      </a:accent4>
      <a:accent5>
        <a:srgbClr val="D9A774"/>
      </a:accent5>
      <a:accent6>
        <a:srgbClr val="B78367"/>
      </a:accent6>
      <a:hlink>
        <a:srgbClr val="0000FF"/>
      </a:hlink>
      <a:folHlink>
        <a:srgbClr val="FF00FF"/>
      </a:folHlink>
    </a:clrScheme>
    <a:fontScheme name="PhotoPortfolio">
      <a:majorFont>
        <a:latin typeface="Baskerville"/>
        <a:ea typeface="Baskerville"/>
        <a:cs typeface="Baskerville"/>
      </a:majorFont>
      <a:minorFont>
        <a:latin typeface="Cochin"/>
        <a:ea typeface="Cochin"/>
        <a:cs typeface="Cochin"/>
      </a:minorFont>
    </a:fontScheme>
    <a:fmtScheme name="Photo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38100" dir="5400000">
              <a:srgbClr val="000000">
                <a:alpha val="40000"/>
              </a:srgbClr>
            </a:outerShdw>
          </a:effectLst>
        </a:effectStyle>
        <a:effectStyle>
          <a:effectLst>
            <a:outerShdw sx="100000" sy="100000" kx="0" ky="0" algn="b" rotWithShape="0" blurRad="50800" dist="38100" dir="5400000">
              <a:srgbClr val="000000">
                <a:alpha val="40000"/>
              </a:srgbClr>
            </a:outerShdw>
          </a:effectLst>
        </a:effectStyle>
        <a:effectStyle>
          <a:effectLst>
            <a:outerShdw sx="100000" sy="100000" kx="0" ky="0" algn="b" rotWithShape="0" blurRad="50800" dist="38100" dir="540000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38100" dir="5400000">
            <a:srgbClr val="000000">
              <a:alpha val="4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rgbClr val="51515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72675A"/>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