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6477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FFFF"/>
        </a:solidFill>
        <a:effectLst/>
        <a:uFillTx/>
        <a:latin typeface="+mn-lt"/>
        <a:ea typeface="+mn-ea"/>
        <a:cs typeface="+mn-cs"/>
        <a:sym typeface="Chalkduster"/>
      </a:defRPr>
    </a:lvl1pPr>
    <a:lvl2pPr marL="0" marR="0" indent="0" algn="ctr" defTabSz="6477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FFFF"/>
        </a:solidFill>
        <a:effectLst/>
        <a:uFillTx/>
        <a:latin typeface="+mn-lt"/>
        <a:ea typeface="+mn-ea"/>
        <a:cs typeface="+mn-cs"/>
        <a:sym typeface="Chalkduster"/>
      </a:defRPr>
    </a:lvl2pPr>
    <a:lvl3pPr marL="0" marR="0" indent="0" algn="ctr" defTabSz="6477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FFFF"/>
        </a:solidFill>
        <a:effectLst/>
        <a:uFillTx/>
        <a:latin typeface="+mn-lt"/>
        <a:ea typeface="+mn-ea"/>
        <a:cs typeface="+mn-cs"/>
        <a:sym typeface="Chalkduster"/>
      </a:defRPr>
    </a:lvl3pPr>
    <a:lvl4pPr marL="0" marR="0" indent="0" algn="ctr" defTabSz="6477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FFFF"/>
        </a:solidFill>
        <a:effectLst/>
        <a:uFillTx/>
        <a:latin typeface="+mn-lt"/>
        <a:ea typeface="+mn-ea"/>
        <a:cs typeface="+mn-cs"/>
        <a:sym typeface="Chalkduster"/>
      </a:defRPr>
    </a:lvl4pPr>
    <a:lvl5pPr marL="0" marR="0" indent="0" algn="ctr" defTabSz="6477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FFFF"/>
        </a:solidFill>
        <a:effectLst/>
        <a:uFillTx/>
        <a:latin typeface="+mn-lt"/>
        <a:ea typeface="+mn-ea"/>
        <a:cs typeface="+mn-cs"/>
        <a:sym typeface="Chalkduster"/>
      </a:defRPr>
    </a:lvl5pPr>
    <a:lvl6pPr marL="0" marR="0" indent="0" algn="ctr" defTabSz="6477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FFFF"/>
        </a:solidFill>
        <a:effectLst/>
        <a:uFillTx/>
        <a:latin typeface="+mn-lt"/>
        <a:ea typeface="+mn-ea"/>
        <a:cs typeface="+mn-cs"/>
        <a:sym typeface="Chalkduster"/>
      </a:defRPr>
    </a:lvl6pPr>
    <a:lvl7pPr marL="0" marR="0" indent="0" algn="ctr" defTabSz="6477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FFFF"/>
        </a:solidFill>
        <a:effectLst/>
        <a:uFillTx/>
        <a:latin typeface="+mn-lt"/>
        <a:ea typeface="+mn-ea"/>
        <a:cs typeface="+mn-cs"/>
        <a:sym typeface="Chalkduster"/>
      </a:defRPr>
    </a:lvl7pPr>
    <a:lvl8pPr marL="0" marR="0" indent="0" algn="ctr" defTabSz="6477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FFFF"/>
        </a:solidFill>
        <a:effectLst/>
        <a:uFillTx/>
        <a:latin typeface="+mn-lt"/>
        <a:ea typeface="+mn-ea"/>
        <a:cs typeface="+mn-cs"/>
        <a:sym typeface="Chalkduster"/>
      </a:defRPr>
    </a:lvl8pPr>
    <a:lvl9pPr marL="0" marR="0" indent="0" algn="ctr" defTabSz="6477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FFFF"/>
        </a:solidFill>
        <a:effectLst/>
        <a:uFillTx/>
        <a:latin typeface="+mn-lt"/>
        <a:ea typeface="+mn-ea"/>
        <a:cs typeface="+mn-cs"/>
        <a:sym typeface="Chalkduster"/>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000000">
              <a:alpha val="25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879BBB"/>
          </a:solidFill>
        </a:fill>
      </a:tcStyle>
    </a:firstCol>
    <a:la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879BBB"/>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B13F">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882B"/>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78BC"/>
          </a:solidFill>
        </a:fill>
      </a:tcStyle>
    </a:firstRow>
  </a:tblStyle>
  <a:tblStyle styleId="{EEE7283C-3CF3-47DC-8721-378D4A62B228}" styleName="">
    <a:tblBg/>
    <a:wholeTbl>
      <a:tcTxStyle b="off" i="off">
        <a:fontRef idx="minor">
          <a:srgbClr val="FFFFFF"/>
        </a:fontRef>
        <a:srgbClr val="FFFFFF"/>
      </a:tcTxStyle>
      <a:tcStyle>
        <a:tcBdr>
          <a:left>
            <a:ln w="25400" cap="flat">
              <a:solidFill>
                <a:srgbClr val="FFFFFF">
                  <a:alpha val="75000"/>
                </a:srgbClr>
              </a:solidFill>
              <a:custDash>
                <a:ds d="200000" sp="200000"/>
              </a:custDash>
              <a:miter lim="400000"/>
            </a:ln>
          </a:left>
          <a:right>
            <a:ln w="25400" cap="flat">
              <a:solidFill>
                <a:srgbClr val="FFFFFF">
                  <a:alpha val="75000"/>
                </a:srgbClr>
              </a:solidFill>
              <a:custDash>
                <a:ds d="200000" sp="200000"/>
              </a:custDash>
              <a:miter lim="400000"/>
            </a:ln>
          </a:right>
          <a:top>
            <a:ln w="25400" cap="flat">
              <a:solidFill>
                <a:srgbClr val="FFFFFF">
                  <a:alpha val="75000"/>
                </a:srgbClr>
              </a:solidFill>
              <a:custDash>
                <a:ds d="200000" sp="200000"/>
              </a:custDash>
              <a:miter lim="400000"/>
            </a:ln>
          </a:top>
          <a:bottom>
            <a:ln w="25400" cap="flat">
              <a:solidFill>
                <a:srgbClr val="FFFFFF">
                  <a:alpha val="75000"/>
                </a:srgbClr>
              </a:solidFill>
              <a:custDash>
                <a:ds d="200000" sp="200000"/>
              </a:custDash>
              <a:miter lim="400000"/>
            </a:ln>
          </a:bottom>
          <a:insideH>
            <a:ln w="25400" cap="flat">
              <a:solidFill>
                <a:srgbClr val="FFFFFF">
                  <a:alpha val="75000"/>
                </a:srgbClr>
              </a:solidFill>
              <a:custDash>
                <a:ds d="200000" sp="200000"/>
              </a:custDash>
              <a:miter lim="400000"/>
            </a:ln>
          </a:insideH>
          <a:insideV>
            <a:ln w="25400" cap="flat">
              <a:solidFill>
                <a:srgbClr val="FFFFFF">
                  <a:alpha val="75000"/>
                </a:srgbClr>
              </a:solidFill>
              <a:custDash>
                <a:ds d="200000" sp="200000"/>
              </a:custDash>
              <a:miter lim="400000"/>
            </a:ln>
          </a:insideV>
        </a:tcBdr>
        <a:fill>
          <a:noFill/>
        </a:fill>
      </a:tcStyle>
    </a:wholeTbl>
    <a:band2H>
      <a:tcTxStyle b="def" i="def"/>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alpha val="75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54545">
              <a:alpha val="41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alpha val="75000"/>
                </a:srgb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82A2F"/>
        </a:fontRef>
        <a:srgbClr val="282A2F"/>
      </a:tcTxStyle>
      <a:tcStyle>
        <a:tcBdr>
          <a:left>
            <a:ln w="12700" cap="flat">
              <a:noFill/>
              <a:miter lim="400000"/>
            </a:ln>
          </a:left>
          <a:right>
            <a:ln w="12700" cap="flat">
              <a:noFill/>
              <a:miter lim="400000"/>
            </a:ln>
          </a:right>
          <a:top>
            <a:ln w="12700" cap="flat">
              <a:noFill/>
              <a:miter lim="400000"/>
            </a:ln>
          </a:top>
          <a:bottom>
            <a:ln w="25400" cap="flat">
              <a:solidFill>
                <a:srgbClr val="FFFFFF">
                  <a:alpha val="75000"/>
                </a:srgbClr>
              </a:solidFill>
              <a:prstDash val="solid"/>
              <a:miter lim="400000"/>
            </a:ln>
          </a:bottom>
          <a:insideH>
            <a:ln w="12700" cap="flat">
              <a:noFill/>
              <a:miter lim="400000"/>
            </a:ln>
          </a:insideH>
          <a:insideV>
            <a:ln w="12700" cap="flat">
              <a:noFill/>
              <a:miter lim="400000"/>
            </a:ln>
          </a:insideV>
        </a:tcBdr>
        <a:fill>
          <a:solidFill>
            <a:srgbClr val="FFBD5C">
              <a:alpha val="82000"/>
            </a:srgb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254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B285"/>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87B7"/>
          </a:solid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254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7A8DB2"/>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b="def" i="def"/>
      <a:tcStyle>
        <a:tcBdr/>
        <a:fill>
          <a:solidFill>
            <a:srgbClr val="DEDEDF">
              <a:alpha val="19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12700" cap="flat">
              <a:solidFill>
                <a:srgbClr val="FFFFFF"/>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444C55">
              <a:alpha val="50000"/>
            </a:srgbClr>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firstRow>
  </a:tblStyle>
  <a:tblStyle styleId="{2708684C-4D16-4618-839F-0558EEFCDFE6}" styleName="">
    <a:tblBg/>
    <a:wholeTbl>
      <a:tcTxStyle b="off" i="off">
        <a:fontRef idx="minor">
          <a:srgbClr val="FFFFFF"/>
        </a:fontRef>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b="def" i="def"/>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xfrm>
            <a:off x="1778000" y="3657600"/>
            <a:ext cx="20828000" cy="3568700"/>
          </a:xfrm>
          <a:prstGeom prst="rect">
            <a:avLst/>
          </a:prstGeom>
        </p:spPr>
        <p:txBody>
          <a:bodyPr anchor="b"/>
          <a:lstStyle/>
          <a:p>
            <a:pPr/>
            <a:r>
              <a:t>Title Text</a:t>
            </a:r>
          </a:p>
        </p:txBody>
      </p:sp>
      <p:sp>
        <p:nvSpPr>
          <p:cNvPr id="12" name="Body Level One…"/>
          <p:cNvSpPr txBox="1"/>
          <p:nvPr>
            <p:ph type="body" sz="quarter" idx="1"/>
          </p:nvPr>
        </p:nvSpPr>
        <p:spPr>
          <a:xfrm>
            <a:off x="1778000" y="7327900"/>
            <a:ext cx="20828000" cy="1892300"/>
          </a:xfrm>
          <a:prstGeom prst="rect">
            <a:avLst/>
          </a:prstGeom>
        </p:spPr>
        <p:txBody>
          <a:bodyPr anchor="t"/>
          <a:lstStyle>
            <a:lvl1pPr marL="0" indent="0" algn="ctr">
              <a:spcBef>
                <a:spcPts val="0"/>
              </a:spcBef>
              <a:buSzTx/>
              <a:buNone/>
              <a:defRPr sz="4800"/>
            </a:lvl1pPr>
            <a:lvl2pPr marL="0" indent="0" algn="ctr">
              <a:spcBef>
                <a:spcPts val="0"/>
              </a:spcBef>
              <a:buSzTx/>
              <a:buNone/>
              <a:defRPr sz="4800"/>
            </a:lvl2pPr>
            <a:lvl3pPr marL="0" indent="0" algn="ctr">
              <a:spcBef>
                <a:spcPts val="0"/>
              </a:spcBef>
              <a:buSzTx/>
              <a:buNone/>
              <a:defRPr sz="4800"/>
            </a:lvl3pPr>
            <a:lvl4pPr marL="0" indent="0" algn="ctr">
              <a:spcBef>
                <a:spcPts val="0"/>
              </a:spcBef>
              <a:buSzTx/>
              <a:buNone/>
              <a:defRPr sz="4800"/>
            </a:lvl4pPr>
            <a:lvl5pPr marL="0" indent="0" algn="ctr">
              <a:spcBef>
                <a:spcPts val="0"/>
              </a:spcBef>
              <a:buSzTx/>
              <a:buNone/>
              <a:defRPr sz="48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Type a quote here.”"/>
          <p:cNvSpPr txBox="1"/>
          <p:nvPr>
            <p:ph type="body" sz="quarter" idx="21"/>
          </p:nvPr>
        </p:nvSpPr>
        <p:spPr>
          <a:xfrm>
            <a:off x="2374900" y="6405178"/>
            <a:ext cx="19621500" cy="943744"/>
          </a:xfrm>
          <a:prstGeom prst="rect">
            <a:avLst/>
          </a:prstGeom>
        </p:spPr>
        <p:txBody>
          <a:bodyPr>
            <a:spAutoFit/>
          </a:bodyPr>
          <a:lstStyle>
            <a:lvl1pPr marL="0" indent="0" algn="ctr">
              <a:spcBef>
                <a:spcPts val="3400"/>
              </a:spcBef>
              <a:buSzTx/>
              <a:buNone/>
              <a:defRPr sz="5200"/>
            </a:lvl1pPr>
          </a:lstStyle>
          <a:p>
            <a:pPr/>
            <a:r>
              <a:t>“Type a quote here.”</a:t>
            </a:r>
          </a:p>
        </p:txBody>
      </p:sp>
      <p:sp>
        <p:nvSpPr>
          <p:cNvPr id="94" name="–Johnny Appleseed"/>
          <p:cNvSpPr txBox="1"/>
          <p:nvPr>
            <p:ph type="body" sz="quarter" idx="22"/>
          </p:nvPr>
        </p:nvSpPr>
        <p:spPr>
          <a:xfrm>
            <a:off x="2374900" y="8966200"/>
            <a:ext cx="19621500" cy="711200"/>
          </a:xfrm>
          <a:prstGeom prst="rect">
            <a:avLst/>
          </a:prstGeom>
        </p:spPr>
        <p:txBody>
          <a:bodyPr anchor="t">
            <a:spAutoFit/>
          </a:bodyPr>
          <a:lstStyle>
            <a:lvl1pPr marL="0" indent="0" algn="ctr">
              <a:spcBef>
                <a:spcPts val="0"/>
              </a:spcBef>
              <a:buSzTx/>
              <a:buNone/>
              <a:defRPr sz="3200"/>
            </a:lvl1pPr>
          </a:lstStyle>
          <a:p>
            <a:pPr/>
            <a:r>
              <a:t>–Johnny Appleseed</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Close-up of a monarch caterpillar on a partially-eaten leaf"/>
          <p:cNvSpPr/>
          <p:nvPr>
            <p:ph type="pic" idx="21"/>
          </p:nvPr>
        </p:nvSpPr>
        <p:spPr>
          <a:xfrm>
            <a:off x="2247" y="-939800"/>
            <a:ext cx="24384005" cy="16827500"/>
          </a:xfrm>
          <a:prstGeom prst="rect">
            <a:avLst/>
          </a:prstGeom>
          <a:ln w="88900"/>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Close-up of a monarch caterpillar on a partially-eaten leaf"/>
          <p:cNvSpPr/>
          <p:nvPr>
            <p:ph type="pic" idx="21"/>
          </p:nvPr>
        </p:nvSpPr>
        <p:spPr>
          <a:xfrm>
            <a:off x="889000" y="-1625600"/>
            <a:ext cx="20332700" cy="14109700"/>
          </a:xfrm>
          <a:prstGeom prst="rect">
            <a:avLst/>
          </a:prstGeom>
          <a:ln w="9525">
            <a:round/>
          </a:ln>
        </p:spPr>
        <p:txBody>
          <a:bodyPr lIns="91439" tIns="45719" rIns="91439" bIns="45719" anchor="t">
            <a:noAutofit/>
          </a:bodyPr>
          <a:lstStyle/>
          <a:p>
            <a:pPr/>
          </a:p>
        </p:txBody>
      </p:sp>
      <p:sp>
        <p:nvSpPr>
          <p:cNvPr id="21" name="Title Text"/>
          <p:cNvSpPr txBox="1"/>
          <p:nvPr>
            <p:ph type="title"/>
          </p:nvPr>
        </p:nvSpPr>
        <p:spPr>
          <a:xfrm>
            <a:off x="1778000" y="9550400"/>
            <a:ext cx="20828000" cy="2120900"/>
          </a:xfrm>
          <a:prstGeom prst="rect">
            <a:avLst/>
          </a:prstGeom>
        </p:spPr>
        <p:txBody>
          <a:bodyPr/>
          <a:lstStyle/>
          <a:p>
            <a:pPr/>
            <a:r>
              <a:t>Title Text</a:t>
            </a:r>
          </a:p>
        </p:txBody>
      </p:sp>
      <p:sp>
        <p:nvSpPr>
          <p:cNvPr id="22" name="Body Level One…"/>
          <p:cNvSpPr txBox="1"/>
          <p:nvPr>
            <p:ph type="body" sz="quarter" idx="1"/>
          </p:nvPr>
        </p:nvSpPr>
        <p:spPr>
          <a:xfrm>
            <a:off x="1778000" y="11785600"/>
            <a:ext cx="20828000" cy="1346200"/>
          </a:xfrm>
          <a:prstGeom prst="rect">
            <a:avLst/>
          </a:prstGeom>
        </p:spPr>
        <p:txBody>
          <a:bodyPr anchor="t"/>
          <a:lstStyle>
            <a:lvl1pPr marL="0" indent="0" algn="ctr">
              <a:spcBef>
                <a:spcPts val="0"/>
              </a:spcBef>
              <a:buSzTx/>
              <a:buNone/>
              <a:defRPr sz="4800"/>
            </a:lvl1pPr>
            <a:lvl2pPr marL="0" indent="0" algn="ctr">
              <a:spcBef>
                <a:spcPts val="0"/>
              </a:spcBef>
              <a:buSzTx/>
              <a:buNone/>
              <a:defRPr sz="4800"/>
            </a:lvl2pPr>
            <a:lvl3pPr marL="0" indent="0" algn="ctr">
              <a:spcBef>
                <a:spcPts val="0"/>
              </a:spcBef>
              <a:buSzTx/>
              <a:buNone/>
              <a:defRPr sz="4800"/>
            </a:lvl3pPr>
            <a:lvl4pPr marL="0" indent="0" algn="ctr">
              <a:spcBef>
                <a:spcPts val="0"/>
              </a:spcBef>
              <a:buSzTx/>
              <a:buNone/>
              <a:defRPr sz="4800"/>
            </a:lvl4pPr>
            <a:lvl5pPr marL="0" indent="0" algn="ctr">
              <a:spcBef>
                <a:spcPts val="0"/>
              </a:spcBef>
              <a:buSzTx/>
              <a:buNone/>
              <a:defRPr sz="48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778000" y="5067300"/>
            <a:ext cx="20828000" cy="35687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Close-up of a monarch caterpillar on a partially-eaten leaf"/>
          <p:cNvSpPr/>
          <p:nvPr>
            <p:ph type="pic" idx="21"/>
          </p:nvPr>
        </p:nvSpPr>
        <p:spPr>
          <a:xfrm>
            <a:off x="7785100" y="114300"/>
            <a:ext cx="17195800" cy="11866894"/>
          </a:xfrm>
          <a:prstGeom prst="rect">
            <a:avLst/>
          </a:prstGeom>
          <a:ln w="9525">
            <a:round/>
          </a:ln>
        </p:spPr>
        <p:txBody>
          <a:bodyPr lIns="91439" tIns="45719" rIns="91439" bIns="45719" anchor="t">
            <a:noAutofit/>
          </a:bodyPr>
          <a:lstStyle/>
          <a:p>
            <a:pPr/>
          </a:p>
        </p:txBody>
      </p:sp>
      <p:sp>
        <p:nvSpPr>
          <p:cNvPr id="39" name="Title Text"/>
          <p:cNvSpPr txBox="1"/>
          <p:nvPr>
            <p:ph type="title"/>
          </p:nvPr>
        </p:nvSpPr>
        <p:spPr>
          <a:xfrm>
            <a:off x="1574800" y="1854200"/>
            <a:ext cx="10858500" cy="4826000"/>
          </a:xfrm>
          <a:prstGeom prst="rect">
            <a:avLst/>
          </a:prstGeom>
        </p:spPr>
        <p:txBody>
          <a:bodyPr anchor="b"/>
          <a:lstStyle/>
          <a:p>
            <a:pPr/>
            <a:r>
              <a:t>Title Text</a:t>
            </a:r>
          </a:p>
        </p:txBody>
      </p:sp>
      <p:sp>
        <p:nvSpPr>
          <p:cNvPr id="40" name="Body Level One…"/>
          <p:cNvSpPr txBox="1"/>
          <p:nvPr>
            <p:ph type="body" sz="quarter" idx="1"/>
          </p:nvPr>
        </p:nvSpPr>
        <p:spPr>
          <a:xfrm>
            <a:off x="1574800" y="6692900"/>
            <a:ext cx="10858500" cy="5067300"/>
          </a:xfrm>
          <a:prstGeom prst="rect">
            <a:avLst/>
          </a:prstGeom>
        </p:spPr>
        <p:txBody>
          <a:bodyPr anchor="t"/>
          <a:lstStyle>
            <a:lvl1pPr marL="0" indent="0" algn="ctr">
              <a:spcBef>
                <a:spcPts val="0"/>
              </a:spcBef>
              <a:buSzTx/>
              <a:buNone/>
              <a:defRPr sz="4800"/>
            </a:lvl1pPr>
            <a:lvl2pPr marL="0" indent="0" algn="ctr">
              <a:spcBef>
                <a:spcPts val="0"/>
              </a:spcBef>
              <a:buSzTx/>
              <a:buNone/>
              <a:defRPr sz="4800"/>
            </a:lvl2pPr>
            <a:lvl3pPr marL="0" indent="0" algn="ctr">
              <a:spcBef>
                <a:spcPts val="0"/>
              </a:spcBef>
              <a:buSzTx/>
              <a:buNone/>
              <a:defRPr sz="4800"/>
            </a:lvl3pPr>
            <a:lvl4pPr marL="0" indent="0" algn="ctr">
              <a:spcBef>
                <a:spcPts val="0"/>
              </a:spcBef>
              <a:buSzTx/>
              <a:buNone/>
              <a:defRPr sz="4800"/>
            </a:lvl4pPr>
            <a:lvl5pPr marL="0" indent="0" algn="ctr">
              <a:spcBef>
                <a:spcPts val="0"/>
              </a:spcBef>
              <a:buSzTx/>
              <a:buNone/>
              <a:defRPr sz="48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xfrm>
            <a:off x="1778000" y="3898900"/>
            <a:ext cx="20828000" cy="80391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Close-up of a monarch caterpillar on a partially-eaten leaf"/>
          <p:cNvSpPr/>
          <p:nvPr>
            <p:ph type="pic" sz="half" idx="21"/>
          </p:nvPr>
        </p:nvSpPr>
        <p:spPr>
          <a:xfrm>
            <a:off x="10629900" y="3136398"/>
            <a:ext cx="13843000" cy="9553114"/>
          </a:xfrm>
          <a:prstGeom prst="rect">
            <a:avLst/>
          </a:prstGeom>
          <a:ln w="9525">
            <a:round/>
          </a:ln>
        </p:spPr>
        <p:txBody>
          <a:bodyPr lIns="91439" tIns="45719" rIns="91439" bIns="45719" anchor="t">
            <a:noAutofit/>
          </a:bodyPr>
          <a:lstStyle/>
          <a:p>
            <a:pPr/>
          </a:p>
        </p:txBody>
      </p:sp>
      <p:sp>
        <p:nvSpPr>
          <p:cNvPr id="66" name="Title Text"/>
          <p:cNvSpPr txBox="1"/>
          <p:nvPr>
            <p:ph type="title"/>
          </p:nvPr>
        </p:nvSpPr>
        <p:spPr>
          <a:xfrm>
            <a:off x="1778000" y="952500"/>
            <a:ext cx="20828000" cy="2286000"/>
          </a:xfrm>
          <a:prstGeom prst="rect">
            <a:avLst/>
          </a:prstGeom>
        </p:spPr>
        <p:txBody>
          <a:bodyPr/>
          <a:lstStyle/>
          <a:p>
            <a:pPr/>
            <a:r>
              <a:t>Title Text</a:t>
            </a:r>
          </a:p>
        </p:txBody>
      </p:sp>
      <p:sp>
        <p:nvSpPr>
          <p:cNvPr id="67" name="Body Level One…"/>
          <p:cNvSpPr txBox="1"/>
          <p:nvPr>
            <p:ph type="body" sz="half" idx="1"/>
          </p:nvPr>
        </p:nvSpPr>
        <p:spPr>
          <a:xfrm>
            <a:off x="1778000" y="3378200"/>
            <a:ext cx="10007600" cy="9118600"/>
          </a:xfrm>
          <a:prstGeom prst="rect">
            <a:avLst/>
          </a:prstGeom>
        </p:spPr>
        <p:txBody>
          <a:bodyPr/>
          <a:lstStyle>
            <a:lvl1pPr marL="660399" indent="-660399">
              <a:spcBef>
                <a:spcPts val="3200"/>
              </a:spcBef>
              <a:buBlip>
                <a:blip r:embed="rId2"/>
              </a:buBlip>
              <a:defRPr sz="4400"/>
            </a:lvl1pPr>
            <a:lvl2pPr marL="1320800" indent="-660400">
              <a:spcBef>
                <a:spcPts val="3200"/>
              </a:spcBef>
              <a:buBlip>
                <a:blip r:embed="rId2"/>
              </a:buBlip>
              <a:defRPr sz="4400"/>
            </a:lvl2pPr>
            <a:lvl3pPr marL="1981200" indent="-660400">
              <a:spcBef>
                <a:spcPts val="3200"/>
              </a:spcBef>
              <a:buBlip>
                <a:blip r:embed="rId2"/>
              </a:buBlip>
              <a:defRPr sz="4400"/>
            </a:lvl3pPr>
            <a:lvl4pPr marL="2641600" indent="-660400">
              <a:spcBef>
                <a:spcPts val="3200"/>
              </a:spcBef>
              <a:buBlip>
                <a:blip r:embed="rId2"/>
              </a:buBlip>
              <a:defRPr sz="4400"/>
            </a:lvl4pPr>
            <a:lvl5pPr marL="3302000" indent="-660400">
              <a:spcBef>
                <a:spcPts val="3200"/>
              </a:spcBef>
              <a:buBlip>
                <a:blip r:embed="rId2"/>
              </a:buBlip>
              <a:defRPr sz="44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11991452" y="13008841"/>
            <a:ext cx="508351" cy="567459"/>
          </a:xfrm>
          <a:prstGeom prst="rect">
            <a:avLst/>
          </a:prstGeom>
        </p:spPr>
        <p:txBody>
          <a:bodyPr/>
          <a:lstStyle>
            <a:lvl1pPr algn="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Portrait photo of a butterfly on a green leaf"/>
          <p:cNvSpPr/>
          <p:nvPr>
            <p:ph type="pic" sz="quarter" idx="21"/>
          </p:nvPr>
        </p:nvSpPr>
        <p:spPr>
          <a:xfrm>
            <a:off x="15327675" y="6674745"/>
            <a:ext cx="8902514" cy="5912435"/>
          </a:xfrm>
          <a:prstGeom prst="rect">
            <a:avLst/>
          </a:prstGeom>
          <a:ln w="9525">
            <a:round/>
          </a:ln>
        </p:spPr>
        <p:txBody>
          <a:bodyPr lIns="91439" tIns="45719" rIns="91439" bIns="45719" anchor="t">
            <a:noAutofit/>
          </a:bodyPr>
          <a:lstStyle/>
          <a:p>
            <a:pPr/>
          </a:p>
        </p:txBody>
      </p:sp>
      <p:sp>
        <p:nvSpPr>
          <p:cNvPr id="84" name="Close-up of an orange butterfly perched on a person’s hand in the grass"/>
          <p:cNvSpPr/>
          <p:nvPr>
            <p:ph type="pic" sz="half" idx="22"/>
          </p:nvPr>
        </p:nvSpPr>
        <p:spPr>
          <a:xfrm rot="21600000">
            <a:off x="15779078" y="-2308725"/>
            <a:ext cx="7408334" cy="9423401"/>
          </a:xfrm>
          <a:prstGeom prst="rect">
            <a:avLst/>
          </a:prstGeom>
          <a:ln w="9525">
            <a:round/>
          </a:ln>
        </p:spPr>
        <p:txBody>
          <a:bodyPr lIns="91439" tIns="45719" rIns="91439" bIns="45719" anchor="t">
            <a:noAutofit/>
          </a:bodyPr>
          <a:lstStyle/>
          <a:p>
            <a:pPr/>
          </a:p>
        </p:txBody>
      </p:sp>
      <p:sp>
        <p:nvSpPr>
          <p:cNvPr id="85" name="Close-up of a monarch caterpillar on a partially-eaten leaf"/>
          <p:cNvSpPr/>
          <p:nvPr>
            <p:ph type="pic" idx="23"/>
          </p:nvPr>
        </p:nvSpPr>
        <p:spPr>
          <a:xfrm rot="21600000">
            <a:off x="-3606800" y="-1397000"/>
            <a:ext cx="22745700" cy="15786101"/>
          </a:xfrm>
          <a:prstGeom prst="rect">
            <a:avLst/>
          </a:prstGeom>
          <a:ln w="9525">
            <a:round/>
          </a:ln>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ody Level One…"/>
          <p:cNvSpPr txBox="1"/>
          <p:nvPr>
            <p:ph type="body" idx="1"/>
          </p:nvPr>
        </p:nvSpPr>
        <p:spPr>
          <a:xfrm>
            <a:off x="1778000" y="1498600"/>
            <a:ext cx="20828000" cy="1071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1778000" y="355600"/>
            <a:ext cx="20828000" cy="3492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lide Number"/>
          <p:cNvSpPr txBox="1"/>
          <p:nvPr>
            <p:ph type="sldNum" sz="quarter" idx="2"/>
          </p:nvPr>
        </p:nvSpPr>
        <p:spPr>
          <a:xfrm>
            <a:off x="11936944" y="13008841"/>
            <a:ext cx="508351" cy="567459"/>
          </a:xfrm>
          <a:prstGeom prst="rect">
            <a:avLst/>
          </a:prstGeom>
          <a:ln w="12700">
            <a:miter lim="400000"/>
          </a:ln>
        </p:spPr>
        <p:txBody>
          <a:bodyPr wrap="none" lIns="50800" tIns="50800" rIns="50800" bIns="50800" anchor="b">
            <a:spAutoFit/>
          </a:bodyPr>
          <a:lstStyle>
            <a:lvl1pPr>
              <a:defRPr sz="24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647700" rtl="0" latinLnBrk="0">
        <a:lnSpc>
          <a:spcPct val="100000"/>
        </a:lnSpc>
        <a:spcBef>
          <a:spcPts val="0"/>
        </a:spcBef>
        <a:spcAft>
          <a:spcPts val="0"/>
        </a:spcAft>
        <a:buClrTx/>
        <a:buSzTx/>
        <a:buFontTx/>
        <a:buNone/>
        <a:tabLst/>
        <a:defRPr b="0" baseline="0" cap="none" i="0" spc="0" strike="noStrike" sz="10000" u="none">
          <a:solidFill>
            <a:srgbClr val="FFFFFF"/>
          </a:solidFill>
          <a:uFillTx/>
          <a:latin typeface="+mn-lt"/>
          <a:ea typeface="+mn-ea"/>
          <a:cs typeface="+mn-cs"/>
          <a:sym typeface="Chalkduster"/>
        </a:defRPr>
      </a:lvl1pPr>
      <a:lvl2pPr marL="0" marR="0" indent="0" algn="ctr" defTabSz="647700" rtl="0" latinLnBrk="0">
        <a:lnSpc>
          <a:spcPct val="100000"/>
        </a:lnSpc>
        <a:spcBef>
          <a:spcPts val="0"/>
        </a:spcBef>
        <a:spcAft>
          <a:spcPts val="0"/>
        </a:spcAft>
        <a:buClrTx/>
        <a:buSzTx/>
        <a:buFontTx/>
        <a:buNone/>
        <a:tabLst/>
        <a:defRPr b="0" baseline="0" cap="none" i="0" spc="0" strike="noStrike" sz="10000" u="none">
          <a:solidFill>
            <a:srgbClr val="FFFFFF"/>
          </a:solidFill>
          <a:uFillTx/>
          <a:latin typeface="+mn-lt"/>
          <a:ea typeface="+mn-ea"/>
          <a:cs typeface="+mn-cs"/>
          <a:sym typeface="Chalkduster"/>
        </a:defRPr>
      </a:lvl2pPr>
      <a:lvl3pPr marL="0" marR="0" indent="0" algn="ctr" defTabSz="647700" rtl="0" latinLnBrk="0">
        <a:lnSpc>
          <a:spcPct val="100000"/>
        </a:lnSpc>
        <a:spcBef>
          <a:spcPts val="0"/>
        </a:spcBef>
        <a:spcAft>
          <a:spcPts val="0"/>
        </a:spcAft>
        <a:buClrTx/>
        <a:buSzTx/>
        <a:buFontTx/>
        <a:buNone/>
        <a:tabLst/>
        <a:defRPr b="0" baseline="0" cap="none" i="0" spc="0" strike="noStrike" sz="10000" u="none">
          <a:solidFill>
            <a:srgbClr val="FFFFFF"/>
          </a:solidFill>
          <a:uFillTx/>
          <a:latin typeface="+mn-lt"/>
          <a:ea typeface="+mn-ea"/>
          <a:cs typeface="+mn-cs"/>
          <a:sym typeface="Chalkduster"/>
        </a:defRPr>
      </a:lvl3pPr>
      <a:lvl4pPr marL="0" marR="0" indent="0" algn="ctr" defTabSz="647700" rtl="0" latinLnBrk="0">
        <a:lnSpc>
          <a:spcPct val="100000"/>
        </a:lnSpc>
        <a:spcBef>
          <a:spcPts val="0"/>
        </a:spcBef>
        <a:spcAft>
          <a:spcPts val="0"/>
        </a:spcAft>
        <a:buClrTx/>
        <a:buSzTx/>
        <a:buFontTx/>
        <a:buNone/>
        <a:tabLst/>
        <a:defRPr b="0" baseline="0" cap="none" i="0" spc="0" strike="noStrike" sz="10000" u="none">
          <a:solidFill>
            <a:srgbClr val="FFFFFF"/>
          </a:solidFill>
          <a:uFillTx/>
          <a:latin typeface="+mn-lt"/>
          <a:ea typeface="+mn-ea"/>
          <a:cs typeface="+mn-cs"/>
          <a:sym typeface="Chalkduster"/>
        </a:defRPr>
      </a:lvl4pPr>
      <a:lvl5pPr marL="0" marR="0" indent="0" algn="ctr" defTabSz="647700" rtl="0" latinLnBrk="0">
        <a:lnSpc>
          <a:spcPct val="100000"/>
        </a:lnSpc>
        <a:spcBef>
          <a:spcPts val="0"/>
        </a:spcBef>
        <a:spcAft>
          <a:spcPts val="0"/>
        </a:spcAft>
        <a:buClrTx/>
        <a:buSzTx/>
        <a:buFontTx/>
        <a:buNone/>
        <a:tabLst/>
        <a:defRPr b="0" baseline="0" cap="none" i="0" spc="0" strike="noStrike" sz="10000" u="none">
          <a:solidFill>
            <a:srgbClr val="FFFFFF"/>
          </a:solidFill>
          <a:uFillTx/>
          <a:latin typeface="+mn-lt"/>
          <a:ea typeface="+mn-ea"/>
          <a:cs typeface="+mn-cs"/>
          <a:sym typeface="Chalkduster"/>
        </a:defRPr>
      </a:lvl5pPr>
      <a:lvl6pPr marL="0" marR="0" indent="0" algn="ctr" defTabSz="647700" rtl="0" latinLnBrk="0">
        <a:lnSpc>
          <a:spcPct val="100000"/>
        </a:lnSpc>
        <a:spcBef>
          <a:spcPts val="0"/>
        </a:spcBef>
        <a:spcAft>
          <a:spcPts val="0"/>
        </a:spcAft>
        <a:buClrTx/>
        <a:buSzTx/>
        <a:buFontTx/>
        <a:buNone/>
        <a:tabLst/>
        <a:defRPr b="0" baseline="0" cap="none" i="0" spc="0" strike="noStrike" sz="10000" u="none">
          <a:solidFill>
            <a:srgbClr val="FFFFFF"/>
          </a:solidFill>
          <a:uFillTx/>
          <a:latin typeface="+mn-lt"/>
          <a:ea typeface="+mn-ea"/>
          <a:cs typeface="+mn-cs"/>
          <a:sym typeface="Chalkduster"/>
        </a:defRPr>
      </a:lvl6pPr>
      <a:lvl7pPr marL="0" marR="0" indent="0" algn="ctr" defTabSz="647700" rtl="0" latinLnBrk="0">
        <a:lnSpc>
          <a:spcPct val="100000"/>
        </a:lnSpc>
        <a:spcBef>
          <a:spcPts val="0"/>
        </a:spcBef>
        <a:spcAft>
          <a:spcPts val="0"/>
        </a:spcAft>
        <a:buClrTx/>
        <a:buSzTx/>
        <a:buFontTx/>
        <a:buNone/>
        <a:tabLst/>
        <a:defRPr b="0" baseline="0" cap="none" i="0" spc="0" strike="noStrike" sz="10000" u="none">
          <a:solidFill>
            <a:srgbClr val="FFFFFF"/>
          </a:solidFill>
          <a:uFillTx/>
          <a:latin typeface="+mn-lt"/>
          <a:ea typeface="+mn-ea"/>
          <a:cs typeface="+mn-cs"/>
          <a:sym typeface="Chalkduster"/>
        </a:defRPr>
      </a:lvl7pPr>
      <a:lvl8pPr marL="0" marR="0" indent="0" algn="ctr" defTabSz="647700" rtl="0" latinLnBrk="0">
        <a:lnSpc>
          <a:spcPct val="100000"/>
        </a:lnSpc>
        <a:spcBef>
          <a:spcPts val="0"/>
        </a:spcBef>
        <a:spcAft>
          <a:spcPts val="0"/>
        </a:spcAft>
        <a:buClrTx/>
        <a:buSzTx/>
        <a:buFontTx/>
        <a:buNone/>
        <a:tabLst/>
        <a:defRPr b="0" baseline="0" cap="none" i="0" spc="0" strike="noStrike" sz="10000" u="none">
          <a:solidFill>
            <a:srgbClr val="FFFFFF"/>
          </a:solidFill>
          <a:uFillTx/>
          <a:latin typeface="+mn-lt"/>
          <a:ea typeface="+mn-ea"/>
          <a:cs typeface="+mn-cs"/>
          <a:sym typeface="Chalkduster"/>
        </a:defRPr>
      </a:lvl8pPr>
      <a:lvl9pPr marL="0" marR="0" indent="0" algn="ctr" defTabSz="647700" rtl="0" latinLnBrk="0">
        <a:lnSpc>
          <a:spcPct val="100000"/>
        </a:lnSpc>
        <a:spcBef>
          <a:spcPts val="0"/>
        </a:spcBef>
        <a:spcAft>
          <a:spcPts val="0"/>
        </a:spcAft>
        <a:buClrTx/>
        <a:buSzTx/>
        <a:buFontTx/>
        <a:buNone/>
        <a:tabLst/>
        <a:defRPr b="0" baseline="0" cap="none" i="0" spc="0" strike="noStrike" sz="10000" u="none">
          <a:solidFill>
            <a:srgbClr val="FFFFFF"/>
          </a:solidFill>
          <a:uFillTx/>
          <a:latin typeface="+mn-lt"/>
          <a:ea typeface="+mn-ea"/>
          <a:cs typeface="+mn-cs"/>
          <a:sym typeface="Chalkduster"/>
        </a:defRPr>
      </a:lvl9pPr>
    </p:titleStyle>
    <p:bodyStyle>
      <a:lvl1pPr marL="762000" marR="0" indent="-762000" algn="l" defTabSz="647700" rtl="0" latinLnBrk="0">
        <a:lnSpc>
          <a:spcPct val="100000"/>
        </a:lnSpc>
        <a:spcBef>
          <a:spcPts val="5100"/>
        </a:spcBef>
        <a:spcAft>
          <a:spcPts val="0"/>
        </a:spcAft>
        <a:buClrTx/>
        <a:buSzPct val="43000"/>
        <a:buFontTx/>
        <a:buBlip>
          <a:blip r:embed="rId3"/>
        </a:buBlip>
        <a:tabLst/>
        <a:defRPr b="0" baseline="0" cap="none" i="0" spc="0" strike="noStrike" sz="5000" u="none">
          <a:solidFill>
            <a:srgbClr val="FFFFFF"/>
          </a:solidFill>
          <a:uFillTx/>
          <a:latin typeface="+mn-lt"/>
          <a:ea typeface="+mn-ea"/>
          <a:cs typeface="+mn-cs"/>
          <a:sym typeface="Chalkduster"/>
        </a:defRPr>
      </a:lvl1pPr>
      <a:lvl2pPr marL="1524000" marR="0" indent="-762000" algn="l" defTabSz="647700" rtl="0" latinLnBrk="0">
        <a:lnSpc>
          <a:spcPct val="100000"/>
        </a:lnSpc>
        <a:spcBef>
          <a:spcPts val="5100"/>
        </a:spcBef>
        <a:spcAft>
          <a:spcPts val="0"/>
        </a:spcAft>
        <a:buClrTx/>
        <a:buSzPct val="43000"/>
        <a:buFontTx/>
        <a:buBlip>
          <a:blip r:embed="rId3"/>
        </a:buBlip>
        <a:tabLst/>
        <a:defRPr b="0" baseline="0" cap="none" i="0" spc="0" strike="noStrike" sz="5000" u="none">
          <a:solidFill>
            <a:srgbClr val="FFFFFF"/>
          </a:solidFill>
          <a:uFillTx/>
          <a:latin typeface="+mn-lt"/>
          <a:ea typeface="+mn-ea"/>
          <a:cs typeface="+mn-cs"/>
          <a:sym typeface="Chalkduster"/>
        </a:defRPr>
      </a:lvl2pPr>
      <a:lvl3pPr marL="2286000" marR="0" indent="-762000" algn="l" defTabSz="647700" rtl="0" latinLnBrk="0">
        <a:lnSpc>
          <a:spcPct val="100000"/>
        </a:lnSpc>
        <a:spcBef>
          <a:spcPts val="5100"/>
        </a:spcBef>
        <a:spcAft>
          <a:spcPts val="0"/>
        </a:spcAft>
        <a:buClrTx/>
        <a:buSzPct val="43000"/>
        <a:buFontTx/>
        <a:buBlip>
          <a:blip r:embed="rId3"/>
        </a:buBlip>
        <a:tabLst/>
        <a:defRPr b="0" baseline="0" cap="none" i="0" spc="0" strike="noStrike" sz="5000" u="none">
          <a:solidFill>
            <a:srgbClr val="FFFFFF"/>
          </a:solidFill>
          <a:uFillTx/>
          <a:latin typeface="+mn-lt"/>
          <a:ea typeface="+mn-ea"/>
          <a:cs typeface="+mn-cs"/>
          <a:sym typeface="Chalkduster"/>
        </a:defRPr>
      </a:lvl3pPr>
      <a:lvl4pPr marL="3048000" marR="0" indent="-762000" algn="l" defTabSz="647700" rtl="0" latinLnBrk="0">
        <a:lnSpc>
          <a:spcPct val="100000"/>
        </a:lnSpc>
        <a:spcBef>
          <a:spcPts val="5100"/>
        </a:spcBef>
        <a:spcAft>
          <a:spcPts val="0"/>
        </a:spcAft>
        <a:buClrTx/>
        <a:buSzPct val="43000"/>
        <a:buFontTx/>
        <a:buBlip>
          <a:blip r:embed="rId3"/>
        </a:buBlip>
        <a:tabLst/>
        <a:defRPr b="0" baseline="0" cap="none" i="0" spc="0" strike="noStrike" sz="5000" u="none">
          <a:solidFill>
            <a:srgbClr val="FFFFFF"/>
          </a:solidFill>
          <a:uFillTx/>
          <a:latin typeface="+mn-lt"/>
          <a:ea typeface="+mn-ea"/>
          <a:cs typeface="+mn-cs"/>
          <a:sym typeface="Chalkduster"/>
        </a:defRPr>
      </a:lvl4pPr>
      <a:lvl5pPr marL="3810000" marR="0" indent="-762000" algn="l" defTabSz="647700" rtl="0" latinLnBrk="0">
        <a:lnSpc>
          <a:spcPct val="100000"/>
        </a:lnSpc>
        <a:spcBef>
          <a:spcPts val="5100"/>
        </a:spcBef>
        <a:spcAft>
          <a:spcPts val="0"/>
        </a:spcAft>
        <a:buClrTx/>
        <a:buSzPct val="43000"/>
        <a:buFontTx/>
        <a:buBlip>
          <a:blip r:embed="rId3"/>
        </a:buBlip>
        <a:tabLst/>
        <a:defRPr b="0" baseline="0" cap="none" i="0" spc="0" strike="noStrike" sz="5000" u="none">
          <a:solidFill>
            <a:srgbClr val="FFFFFF"/>
          </a:solidFill>
          <a:uFillTx/>
          <a:latin typeface="+mn-lt"/>
          <a:ea typeface="+mn-ea"/>
          <a:cs typeface="+mn-cs"/>
          <a:sym typeface="Chalkduster"/>
        </a:defRPr>
      </a:lvl5pPr>
      <a:lvl6pPr marL="4572000" marR="0" indent="-762000" algn="l" defTabSz="647700" rtl="0" latinLnBrk="0">
        <a:lnSpc>
          <a:spcPct val="100000"/>
        </a:lnSpc>
        <a:spcBef>
          <a:spcPts val="5100"/>
        </a:spcBef>
        <a:spcAft>
          <a:spcPts val="0"/>
        </a:spcAft>
        <a:buClrTx/>
        <a:buSzPct val="43000"/>
        <a:buFontTx/>
        <a:buBlip>
          <a:blip r:embed="rId3"/>
        </a:buBlip>
        <a:tabLst/>
        <a:defRPr b="0" baseline="0" cap="none" i="0" spc="0" strike="noStrike" sz="5000" u="none">
          <a:solidFill>
            <a:srgbClr val="FFFFFF"/>
          </a:solidFill>
          <a:uFillTx/>
          <a:latin typeface="+mn-lt"/>
          <a:ea typeface="+mn-ea"/>
          <a:cs typeface="+mn-cs"/>
          <a:sym typeface="Chalkduster"/>
        </a:defRPr>
      </a:lvl6pPr>
      <a:lvl7pPr marL="5334000" marR="0" indent="-762000" algn="l" defTabSz="647700" rtl="0" latinLnBrk="0">
        <a:lnSpc>
          <a:spcPct val="100000"/>
        </a:lnSpc>
        <a:spcBef>
          <a:spcPts val="5100"/>
        </a:spcBef>
        <a:spcAft>
          <a:spcPts val="0"/>
        </a:spcAft>
        <a:buClrTx/>
        <a:buSzPct val="43000"/>
        <a:buFontTx/>
        <a:buBlip>
          <a:blip r:embed="rId3"/>
        </a:buBlip>
        <a:tabLst/>
        <a:defRPr b="0" baseline="0" cap="none" i="0" spc="0" strike="noStrike" sz="5000" u="none">
          <a:solidFill>
            <a:srgbClr val="FFFFFF"/>
          </a:solidFill>
          <a:uFillTx/>
          <a:latin typeface="+mn-lt"/>
          <a:ea typeface="+mn-ea"/>
          <a:cs typeface="+mn-cs"/>
          <a:sym typeface="Chalkduster"/>
        </a:defRPr>
      </a:lvl7pPr>
      <a:lvl8pPr marL="6096000" marR="0" indent="-762000" algn="l" defTabSz="647700" rtl="0" latinLnBrk="0">
        <a:lnSpc>
          <a:spcPct val="100000"/>
        </a:lnSpc>
        <a:spcBef>
          <a:spcPts val="5100"/>
        </a:spcBef>
        <a:spcAft>
          <a:spcPts val="0"/>
        </a:spcAft>
        <a:buClrTx/>
        <a:buSzPct val="43000"/>
        <a:buFontTx/>
        <a:buBlip>
          <a:blip r:embed="rId3"/>
        </a:buBlip>
        <a:tabLst/>
        <a:defRPr b="0" baseline="0" cap="none" i="0" spc="0" strike="noStrike" sz="5000" u="none">
          <a:solidFill>
            <a:srgbClr val="FFFFFF"/>
          </a:solidFill>
          <a:uFillTx/>
          <a:latin typeface="+mn-lt"/>
          <a:ea typeface="+mn-ea"/>
          <a:cs typeface="+mn-cs"/>
          <a:sym typeface="Chalkduster"/>
        </a:defRPr>
      </a:lvl8pPr>
      <a:lvl9pPr marL="6858000" marR="0" indent="-762000" algn="l" defTabSz="647700" rtl="0" latinLnBrk="0">
        <a:lnSpc>
          <a:spcPct val="100000"/>
        </a:lnSpc>
        <a:spcBef>
          <a:spcPts val="5100"/>
        </a:spcBef>
        <a:spcAft>
          <a:spcPts val="0"/>
        </a:spcAft>
        <a:buClrTx/>
        <a:buSzPct val="43000"/>
        <a:buFontTx/>
        <a:buBlip>
          <a:blip r:embed="rId3"/>
        </a:buBlip>
        <a:tabLst/>
        <a:defRPr b="0" baseline="0" cap="none" i="0" spc="0" strike="noStrike" sz="5000" u="none">
          <a:solidFill>
            <a:srgbClr val="FFFFFF"/>
          </a:solidFill>
          <a:uFillTx/>
          <a:latin typeface="+mn-lt"/>
          <a:ea typeface="+mn-ea"/>
          <a:cs typeface="+mn-cs"/>
          <a:sym typeface="Chalkduster"/>
        </a:defRPr>
      </a:lvl9pPr>
    </p:bodyStyle>
    <p:otherStyle>
      <a:lvl1pPr marL="0" marR="0" indent="0" algn="ctr" defTabSz="6477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halkduster"/>
        </a:defRPr>
      </a:lvl1pPr>
      <a:lvl2pPr marL="0" marR="0" indent="0" algn="ctr" defTabSz="6477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halkduster"/>
        </a:defRPr>
      </a:lvl2pPr>
      <a:lvl3pPr marL="0" marR="0" indent="0" algn="ctr" defTabSz="6477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halkduster"/>
        </a:defRPr>
      </a:lvl3pPr>
      <a:lvl4pPr marL="0" marR="0" indent="0" algn="ctr" defTabSz="6477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halkduster"/>
        </a:defRPr>
      </a:lvl4pPr>
      <a:lvl5pPr marL="0" marR="0" indent="0" algn="ctr" defTabSz="6477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halkduster"/>
        </a:defRPr>
      </a:lvl5pPr>
      <a:lvl6pPr marL="0" marR="0" indent="0" algn="ctr" defTabSz="6477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halkduster"/>
        </a:defRPr>
      </a:lvl6pPr>
      <a:lvl7pPr marL="0" marR="0" indent="0" algn="ctr" defTabSz="6477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halkduster"/>
        </a:defRPr>
      </a:lvl7pPr>
      <a:lvl8pPr marL="0" marR="0" indent="0" algn="ctr" defTabSz="6477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halkduster"/>
        </a:defRPr>
      </a:lvl8pPr>
      <a:lvl9pPr marL="0" marR="0" indent="0" algn="ctr" defTabSz="6477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halkduster"/>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APUSH Review: Unit #1, Learning Objective G (Topic 1.7)"/>
          <p:cNvSpPr txBox="1"/>
          <p:nvPr>
            <p:ph type="ctrTitle"/>
          </p:nvPr>
        </p:nvSpPr>
        <p:spPr>
          <a:xfrm>
            <a:off x="1778000" y="261393"/>
            <a:ext cx="20828000" cy="3568701"/>
          </a:xfrm>
          <a:prstGeom prst="rect">
            <a:avLst/>
          </a:prstGeom>
        </p:spPr>
        <p:txBody>
          <a:bodyPr/>
          <a:lstStyle>
            <a:lvl1pPr defTabSz="563498">
              <a:defRPr sz="8700"/>
            </a:lvl1pPr>
          </a:lstStyle>
          <a:p>
            <a:pPr/>
            <a:r>
              <a:t>APUSH Review: Unit #1, Learning Objective G (Topic 1.7)</a:t>
            </a:r>
          </a:p>
        </p:txBody>
      </p:sp>
      <p:sp>
        <p:nvSpPr>
          <p:cNvPr id="120" name="Explain the effects of the development of transatlantic voyages from 1491 to 1607."/>
          <p:cNvSpPr txBox="1"/>
          <p:nvPr>
            <p:ph type="subTitle" sz="quarter" idx="1"/>
          </p:nvPr>
        </p:nvSpPr>
        <p:spPr>
          <a:xfrm>
            <a:off x="1778000" y="11449139"/>
            <a:ext cx="20828000" cy="1892301"/>
          </a:xfrm>
          <a:prstGeom prst="rect">
            <a:avLst/>
          </a:prstGeom>
        </p:spPr>
        <p:txBody>
          <a:bodyPr/>
          <a:lstStyle/>
          <a:p>
            <a:pPr/>
            <a:r>
              <a:t>Explain the effects of the development of transatlantic voyages from 1491 to 1607. </a:t>
            </a:r>
          </a:p>
        </p:txBody>
      </p:sp>
      <p:pic>
        <p:nvPicPr>
          <p:cNvPr id="121" name="Image" descr="Image"/>
          <p:cNvPicPr>
            <a:picLocks noChangeAspect="1"/>
          </p:cNvPicPr>
          <p:nvPr/>
        </p:nvPicPr>
        <p:blipFill>
          <a:blip r:embed="rId2">
            <a:extLst/>
          </a:blip>
          <a:stretch>
            <a:fillRect/>
          </a:stretch>
        </p:blipFill>
        <p:spPr>
          <a:xfrm>
            <a:off x="7315987" y="3955518"/>
            <a:ext cx="9752025" cy="7368197"/>
          </a:xfrm>
          <a:prstGeom prst="rect">
            <a:avLst/>
          </a:prstGeom>
          <a:ln w="889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APUSH Test Tip"/>
          <p:cNvSpPr txBox="1"/>
          <p:nvPr>
            <p:ph type="title"/>
          </p:nvPr>
        </p:nvSpPr>
        <p:spPr>
          <a:prstGeom prst="rect">
            <a:avLst/>
          </a:prstGeom>
        </p:spPr>
        <p:txBody>
          <a:bodyPr/>
          <a:lstStyle/>
          <a:p>
            <a:pPr/>
            <a:r>
              <a:t>APUSH Test Tip</a:t>
            </a:r>
          </a:p>
        </p:txBody>
      </p:sp>
      <p:sp>
        <p:nvSpPr>
          <p:cNvPr id="124" name="We have arrived at the end of unit 1! The objective for this topic requires you to take the content and skills learned and apply them to the years for unit 1. Below you will find a series of steps to help you demonstrate your knowledge of unit 1."/>
          <p:cNvSpPr txBox="1"/>
          <p:nvPr>
            <p:ph type="body" sz="half" idx="1"/>
          </p:nvPr>
        </p:nvSpPr>
        <p:spPr>
          <a:xfrm>
            <a:off x="194623" y="2850407"/>
            <a:ext cx="12310301" cy="10302629"/>
          </a:xfrm>
          <a:prstGeom prst="rect">
            <a:avLst/>
          </a:prstGeom>
        </p:spPr>
        <p:txBody>
          <a:bodyPr/>
          <a:lstStyle>
            <a:lvl1pPr>
              <a:buBlip>
                <a:blip r:embed="rId2"/>
              </a:buBlip>
            </a:lvl1pPr>
          </a:lstStyle>
          <a:p>
            <a:pPr/>
            <a:r>
              <a:t>We have arrived at the end of unit 1! The objective for this topic requires you to take the content and skills learned and apply them to the years for unit 1. Below you will find a series of steps to help you demonstrate your knowledge of unit 1. </a:t>
            </a:r>
          </a:p>
        </p:txBody>
      </p:sp>
      <p:pic>
        <p:nvPicPr>
          <p:cNvPr id="125" name="Image" descr="Image"/>
          <p:cNvPicPr>
            <a:picLocks noChangeAspect="1"/>
          </p:cNvPicPr>
          <p:nvPr/>
        </p:nvPicPr>
        <p:blipFill>
          <a:blip r:embed="rId3">
            <a:extLst/>
          </a:blip>
          <a:stretch>
            <a:fillRect/>
          </a:stretch>
        </p:blipFill>
        <p:spPr>
          <a:xfrm>
            <a:off x="12929387" y="4253402"/>
            <a:ext cx="9752025" cy="7368196"/>
          </a:xfrm>
          <a:prstGeom prst="rect">
            <a:avLst/>
          </a:prstGeom>
          <a:ln w="889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Sample Essay Topic"/>
          <p:cNvSpPr txBox="1"/>
          <p:nvPr>
            <p:ph type="title"/>
          </p:nvPr>
        </p:nvSpPr>
        <p:spPr>
          <a:prstGeom prst="rect">
            <a:avLst/>
          </a:prstGeom>
        </p:spPr>
        <p:txBody>
          <a:bodyPr/>
          <a:lstStyle/>
          <a:p>
            <a:pPr/>
            <a:r>
              <a:t>Sample Essay Topic</a:t>
            </a:r>
          </a:p>
        </p:txBody>
      </p:sp>
      <p:sp>
        <p:nvSpPr>
          <p:cNvPr id="128" name="Analyze the extent to which transatlantic voyages fostered change in the Americas and Europe from 1491 to 1607."/>
          <p:cNvSpPr txBox="1"/>
          <p:nvPr>
            <p:ph type="body" sz="half" idx="1"/>
          </p:nvPr>
        </p:nvSpPr>
        <p:spPr>
          <a:xfrm>
            <a:off x="194623" y="2850407"/>
            <a:ext cx="12310301" cy="10302629"/>
          </a:xfrm>
          <a:prstGeom prst="rect">
            <a:avLst/>
          </a:prstGeom>
        </p:spPr>
        <p:txBody>
          <a:bodyPr/>
          <a:lstStyle>
            <a:lvl1pPr>
              <a:buBlip>
                <a:blip r:embed="rId2"/>
              </a:buBlip>
            </a:lvl1pPr>
          </a:lstStyle>
          <a:p>
            <a:pPr/>
            <a:r>
              <a:t>Analyze the extent to which transatlantic voyages fostered change in the Americas and Europe from 1491 to 1607.</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28">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8"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Contextualization"/>
          <p:cNvSpPr txBox="1"/>
          <p:nvPr>
            <p:ph type="title"/>
          </p:nvPr>
        </p:nvSpPr>
        <p:spPr>
          <a:prstGeom prst="rect">
            <a:avLst/>
          </a:prstGeom>
        </p:spPr>
        <p:txBody>
          <a:bodyPr/>
          <a:lstStyle/>
          <a:p>
            <a:pPr/>
            <a:r>
              <a:t>Contextualization</a:t>
            </a:r>
          </a:p>
        </p:txBody>
      </p:sp>
      <p:sp>
        <p:nvSpPr>
          <p:cNvPr id="131" name="Here you are to describe (4 sentences or so) a big picture of what life was like BEFORE 1491 in the Americas. (Refer back to objective B if you need assistance)"/>
          <p:cNvSpPr txBox="1"/>
          <p:nvPr>
            <p:ph type="body" sz="half" idx="1"/>
          </p:nvPr>
        </p:nvSpPr>
        <p:spPr>
          <a:xfrm>
            <a:off x="194623" y="2850407"/>
            <a:ext cx="12310301" cy="10302629"/>
          </a:xfrm>
          <a:prstGeom prst="rect">
            <a:avLst/>
          </a:prstGeom>
        </p:spPr>
        <p:txBody>
          <a:bodyPr/>
          <a:lstStyle>
            <a:lvl1pPr>
              <a:buBlip>
                <a:blip r:embed="rId2"/>
              </a:buBlip>
            </a:lvl1pPr>
          </a:lstStyle>
          <a:p>
            <a:pPr/>
            <a:r>
              <a:t>Here you are to describe (4 sentences or so) a big picture of what life was like BEFORE 1491 in the Americas. (Refer back to objective B if you need assistance)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31">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1"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Thesis Statement"/>
          <p:cNvSpPr txBox="1"/>
          <p:nvPr>
            <p:ph type="title"/>
          </p:nvPr>
        </p:nvSpPr>
        <p:spPr>
          <a:prstGeom prst="rect">
            <a:avLst/>
          </a:prstGeom>
        </p:spPr>
        <p:txBody>
          <a:bodyPr/>
          <a:lstStyle/>
          <a:p>
            <a:pPr/>
            <a:r>
              <a:t>Thesis Statement</a:t>
            </a:r>
          </a:p>
        </p:txBody>
      </p:sp>
      <p:sp>
        <p:nvSpPr>
          <p:cNvPr id="134" name="Here you will identify specific ways in which transatlantic voyages fostered change in the Americas AND Europe. You don’t need to explain them in the intro; that will be for the body paragraphs. But make sure your thesis is MORE than a restatement of the"/>
          <p:cNvSpPr txBox="1"/>
          <p:nvPr>
            <p:ph type="body" sz="half" idx="1"/>
          </p:nvPr>
        </p:nvSpPr>
        <p:spPr>
          <a:xfrm>
            <a:off x="194623" y="2850407"/>
            <a:ext cx="12310301" cy="10302629"/>
          </a:xfrm>
          <a:prstGeom prst="rect">
            <a:avLst/>
          </a:prstGeom>
        </p:spPr>
        <p:txBody>
          <a:bodyPr/>
          <a:lstStyle>
            <a:lvl1pPr>
              <a:buBlip>
                <a:blip r:embed="rId2"/>
              </a:buBlip>
            </a:lvl1pPr>
          </a:lstStyle>
          <a:p>
            <a:pPr/>
            <a:r>
              <a:t>Here you will identify specific ways in which transatlantic voyages fostered change in the Americas AND Europe. You don’t need to explain them in the intro; that will be for the body paragraphs. But make sure your thesis is MORE than a restatement of the topic or you will not receive credit.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34">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4"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Fostering Change In The Americas"/>
          <p:cNvSpPr txBox="1"/>
          <p:nvPr>
            <p:ph type="title"/>
          </p:nvPr>
        </p:nvSpPr>
        <p:spPr>
          <a:prstGeom prst="rect">
            <a:avLst/>
          </a:prstGeom>
        </p:spPr>
        <p:txBody>
          <a:bodyPr/>
          <a:lstStyle>
            <a:lvl1pPr defTabSz="531113">
              <a:defRPr sz="8200"/>
            </a:lvl1pPr>
          </a:lstStyle>
          <a:p>
            <a:pPr/>
            <a:r>
              <a:t>Fostering Change In The Americas</a:t>
            </a:r>
          </a:p>
        </p:txBody>
      </p:sp>
      <p:sp>
        <p:nvSpPr>
          <p:cNvPr id="137" name="OK here is your evidence and analysis. Below you will provide information that supports your thesis for EACH region listed in the sample essay topic. Here’s where you will explain the information in detail…"/>
          <p:cNvSpPr txBox="1"/>
          <p:nvPr>
            <p:ph type="body" sz="half" idx="1"/>
          </p:nvPr>
        </p:nvSpPr>
        <p:spPr>
          <a:xfrm>
            <a:off x="194623" y="2850407"/>
            <a:ext cx="12310301" cy="10302629"/>
          </a:xfrm>
          <a:prstGeom prst="rect">
            <a:avLst/>
          </a:prstGeom>
        </p:spPr>
        <p:txBody>
          <a:bodyPr/>
          <a:lstStyle>
            <a:lvl1pPr>
              <a:buBlip>
                <a:blip r:embed="rId2"/>
              </a:buBlip>
            </a:lvl1pPr>
            <a:lvl2pPr>
              <a:buBlip>
                <a:blip r:embed="rId2"/>
              </a:buBlip>
            </a:lvl2pPr>
          </a:lstStyle>
          <a:p>
            <a:pPr/>
            <a:r>
              <a:t>OK here is your evidence and analysis. Below you will provide information that supports your thesis for EACH region listed in the sample essay topic. Here’s where you will explain the information in detail</a:t>
            </a:r>
          </a:p>
          <a:p>
            <a:pPr lvl="1"/>
            <a:r>
              <a:t>Deadly epidemics - population decline, Encomienda System, African enslaved labor, new animals (horses)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3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37">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7"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Fostering Change In Europe"/>
          <p:cNvSpPr txBox="1"/>
          <p:nvPr>
            <p:ph type="title"/>
          </p:nvPr>
        </p:nvSpPr>
        <p:spPr>
          <a:prstGeom prst="rect">
            <a:avLst/>
          </a:prstGeom>
        </p:spPr>
        <p:txBody>
          <a:bodyPr/>
          <a:lstStyle/>
          <a:p>
            <a:pPr/>
            <a:r>
              <a:t>Fostering Change In Europe</a:t>
            </a:r>
          </a:p>
        </p:txBody>
      </p:sp>
      <p:sp>
        <p:nvSpPr>
          <p:cNvPr id="140" name="Population increase (maize and potatoes)…"/>
          <p:cNvSpPr txBox="1"/>
          <p:nvPr>
            <p:ph type="body" sz="half" idx="1"/>
          </p:nvPr>
        </p:nvSpPr>
        <p:spPr>
          <a:xfrm>
            <a:off x="194623" y="2850407"/>
            <a:ext cx="12310301" cy="10302629"/>
          </a:xfrm>
          <a:prstGeom prst="rect">
            <a:avLst/>
          </a:prstGeom>
        </p:spPr>
        <p:txBody>
          <a:bodyPr/>
          <a:lstStyle/>
          <a:p>
            <a:pPr>
              <a:buBlip>
                <a:blip r:embed="rId2"/>
              </a:buBlip>
            </a:pPr>
            <a:r>
              <a:t>Population increase (maize and potatoes)</a:t>
            </a:r>
          </a:p>
          <a:p>
            <a:pPr>
              <a:buBlip>
                <a:blip r:embed="rId2"/>
              </a:buBlip>
            </a:pPr>
            <a:r>
              <a:t>Transition from feudalism to capitalism (result of influx of precious metals from the Americas)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4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40">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0"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Conclusion"/>
          <p:cNvSpPr txBox="1"/>
          <p:nvPr>
            <p:ph type="title"/>
          </p:nvPr>
        </p:nvSpPr>
        <p:spPr>
          <a:prstGeom prst="rect">
            <a:avLst/>
          </a:prstGeom>
        </p:spPr>
        <p:txBody>
          <a:bodyPr/>
          <a:lstStyle/>
          <a:p>
            <a:pPr/>
            <a:r>
              <a:t>Conclusion</a:t>
            </a:r>
          </a:p>
        </p:txBody>
      </p:sp>
      <p:sp>
        <p:nvSpPr>
          <p:cNvPr id="143" name="Here you will summarize your essay. If you can, make a connection to another time or place that experienced a similar situation that you wrote about. (This will be tough earlier in the course because you haven’t learned a lot of the content yet, but do y"/>
          <p:cNvSpPr txBox="1"/>
          <p:nvPr>
            <p:ph type="body" sz="half" idx="1"/>
          </p:nvPr>
        </p:nvSpPr>
        <p:spPr>
          <a:xfrm>
            <a:off x="194623" y="2850407"/>
            <a:ext cx="12310301" cy="10302629"/>
          </a:xfrm>
          <a:prstGeom prst="rect">
            <a:avLst/>
          </a:prstGeom>
        </p:spPr>
        <p:txBody>
          <a:bodyPr/>
          <a:lstStyle>
            <a:lvl1pPr>
              <a:buBlip>
                <a:blip r:embed="rId2"/>
              </a:buBlip>
            </a:lvl1pPr>
          </a:lstStyle>
          <a:p>
            <a:pPr/>
            <a:r>
              <a:t>Here you will summarize your essay. If you can, make a connection to another time or place that experienced a similar situation that you wrote about. (This will be tough earlier in the course because you haven’t learned a lot of the content yet, but do your best.)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43">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3"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See You Back Here For Learning Objective A (Topic 2.1)"/>
          <p:cNvSpPr txBox="1"/>
          <p:nvPr>
            <p:ph type="title"/>
          </p:nvPr>
        </p:nvSpPr>
        <p:spPr>
          <a:prstGeom prst="rect">
            <a:avLst/>
          </a:prstGeom>
        </p:spPr>
        <p:txBody>
          <a:bodyPr/>
          <a:lstStyle>
            <a:lvl1pPr defTabSz="433959">
              <a:defRPr sz="6700"/>
            </a:lvl1pPr>
          </a:lstStyle>
          <a:p>
            <a:pPr/>
            <a:r>
              <a:t>See You Back Here For Learning Objective A (Topic 2.1)</a:t>
            </a:r>
          </a:p>
        </p:txBody>
      </p:sp>
      <p:pic>
        <p:nvPicPr>
          <p:cNvPr id="146" name="Image" descr="Image"/>
          <p:cNvPicPr>
            <a:picLocks noChangeAspect="1"/>
          </p:cNvPicPr>
          <p:nvPr/>
        </p:nvPicPr>
        <p:blipFill>
          <a:blip r:embed="rId2">
            <a:extLst/>
          </a:blip>
          <a:stretch>
            <a:fillRect/>
          </a:stretch>
        </p:blipFill>
        <p:spPr>
          <a:xfrm>
            <a:off x="6851229" y="3822679"/>
            <a:ext cx="10681542" cy="8229642"/>
          </a:xfrm>
          <a:prstGeom prst="rect">
            <a:avLst/>
          </a:prstGeom>
          <a:ln w="88900">
            <a:miter lim="400000"/>
          </a:ln>
        </p:spPr>
      </p:pic>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2.jpeg"/></Relationships>

</file>

<file path=ppt/theme/_rels/theme2.xml.rels><?xml version="1.0" encoding="UTF-8"?>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xmlns:r="http://schemas.openxmlformats.org/officeDocument/2006/relationships" name="Chalkboard">
  <a:themeElements>
    <a:clrScheme name="Chalkboard">
      <a:dk1>
        <a:srgbClr val="BF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63500" dist="0" dir="162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6477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FFFFFF"/>
            </a:solidFill>
            <a:effectLst>
              <a:outerShdw sx="100000" sy="100000" kx="0" ky="0" algn="b" rotWithShape="0" blurRad="63500" dist="25400" dir="270000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6477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63500" dist="0" dir="162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6477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FFFFFF"/>
            </a:solidFill>
            <a:effectLst>
              <a:outerShdw sx="100000" sy="100000" kx="0" ky="0" algn="b" rotWithShape="0" blurRad="63500" dist="25400" dir="270000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6477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