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30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1pPr>
    <a:lvl2pPr marL="0" marR="0" indent="0" algn="l" defTabSz="825500" rtl="0" fontAlgn="auto" latinLnBrk="0" hangingPunct="0">
      <a:lnSpc>
        <a:spcPct val="100000"/>
      </a:lnSpc>
      <a:spcBef>
        <a:spcPts val="530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2pPr>
    <a:lvl3pPr marL="0" marR="0" indent="0" algn="l" defTabSz="825500" rtl="0" fontAlgn="auto" latinLnBrk="0" hangingPunct="0">
      <a:lnSpc>
        <a:spcPct val="100000"/>
      </a:lnSpc>
      <a:spcBef>
        <a:spcPts val="530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3pPr>
    <a:lvl4pPr marL="0" marR="0" indent="0" algn="l" defTabSz="825500" rtl="0" fontAlgn="auto" latinLnBrk="0" hangingPunct="0">
      <a:lnSpc>
        <a:spcPct val="100000"/>
      </a:lnSpc>
      <a:spcBef>
        <a:spcPts val="530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4pPr>
    <a:lvl5pPr marL="0" marR="0" indent="0" algn="l" defTabSz="825500" rtl="0" fontAlgn="auto" latinLnBrk="0" hangingPunct="0">
      <a:lnSpc>
        <a:spcPct val="100000"/>
      </a:lnSpc>
      <a:spcBef>
        <a:spcPts val="530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5pPr>
    <a:lvl6pPr marL="0" marR="0" indent="0" algn="l" defTabSz="825500" rtl="0" fontAlgn="auto" latinLnBrk="0" hangingPunct="0">
      <a:lnSpc>
        <a:spcPct val="100000"/>
      </a:lnSpc>
      <a:spcBef>
        <a:spcPts val="530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6pPr>
    <a:lvl7pPr marL="0" marR="0" indent="0" algn="l" defTabSz="825500" rtl="0" fontAlgn="auto" latinLnBrk="0" hangingPunct="0">
      <a:lnSpc>
        <a:spcPct val="100000"/>
      </a:lnSpc>
      <a:spcBef>
        <a:spcPts val="530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7pPr>
    <a:lvl8pPr marL="0" marR="0" indent="0" algn="l" defTabSz="825500" rtl="0" fontAlgn="auto" latinLnBrk="0" hangingPunct="0">
      <a:lnSpc>
        <a:spcPct val="100000"/>
      </a:lnSpc>
      <a:spcBef>
        <a:spcPts val="530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8pPr>
    <a:lvl9pPr marL="0" marR="0" indent="0" algn="l" defTabSz="825500" rtl="0" fontAlgn="auto" latinLnBrk="0" hangingPunct="0">
      <a:lnSpc>
        <a:spcPct val="100000"/>
      </a:lnSpc>
      <a:spcBef>
        <a:spcPts val="530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 b="def" i="def"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hape 15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2019300" y="3429000"/>
            <a:ext cx="20955000" cy="4102100"/>
          </a:xfrm>
          <a:prstGeom prst="rect">
            <a:avLst/>
          </a:prstGeom>
        </p:spPr>
        <p:txBody>
          <a:bodyPr anchor="b"/>
          <a:lstStyle>
            <a:lvl1pPr>
              <a:defRPr cap="all" spc="319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2019300" y="7518400"/>
            <a:ext cx="20955000" cy="196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200" sz="50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200" sz="50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200" sz="50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200" sz="50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200" sz="50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714500" y="965200"/>
            <a:ext cx="20955000" cy="11785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lack and white photo of two trees silhouetted against the sky"/>
          <p:cNvSpPr/>
          <p:nvPr>
            <p:ph type="pic" idx="21"/>
          </p:nvPr>
        </p:nvSpPr>
        <p:spPr>
          <a:xfrm>
            <a:off x="1643849" y="-1906357"/>
            <a:ext cx="21149127" cy="1378221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Body Level One…"/>
          <p:cNvSpPr txBox="1"/>
          <p:nvPr>
            <p:ph type="body" sz="quarter" idx="1"/>
          </p:nvPr>
        </p:nvSpPr>
        <p:spPr>
          <a:xfrm>
            <a:off x="1905000" y="10121900"/>
            <a:ext cx="9766300" cy="927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2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0">
              <a:spcBef>
                <a:spcPts val="0"/>
              </a:spcBef>
              <a:buSzTx/>
              <a:buNone/>
              <a:defRPr sz="32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0">
              <a:spcBef>
                <a:spcPts val="0"/>
              </a:spcBef>
              <a:buSzTx/>
              <a:buNone/>
              <a:defRPr sz="32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0">
              <a:spcBef>
                <a:spcPts val="0"/>
              </a:spcBef>
              <a:buSzTx/>
              <a:buNone/>
              <a:defRPr sz="32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0">
              <a:spcBef>
                <a:spcPts val="0"/>
              </a:spcBef>
              <a:buSzTx/>
              <a:buNone/>
              <a:defRPr sz="32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lack and white photo of a tree silhouetted against the sky"/>
          <p:cNvSpPr/>
          <p:nvPr>
            <p:ph type="pic" idx="21"/>
          </p:nvPr>
        </p:nvSpPr>
        <p:spPr>
          <a:xfrm>
            <a:off x="611458" y="-906627"/>
            <a:ext cx="22606597" cy="14732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1" name="Black and white photo of a tree silhouetted against the sky"/>
          <p:cNvSpPr/>
          <p:nvPr>
            <p:ph type="pic" idx="22"/>
          </p:nvPr>
        </p:nvSpPr>
        <p:spPr>
          <a:xfrm>
            <a:off x="751558" y="-758563"/>
            <a:ext cx="22203409" cy="1446925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Black and white photo of a tree silhouetted against the sky 2"/>
          <p:cNvSpPr/>
          <p:nvPr>
            <p:ph type="pic" idx="21"/>
          </p:nvPr>
        </p:nvSpPr>
        <p:spPr>
          <a:xfrm>
            <a:off x="1894636" y="925160"/>
            <a:ext cx="21212638" cy="1382360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0" name="Black and white photo of two trees silhouetted against the sky"/>
          <p:cNvSpPr/>
          <p:nvPr>
            <p:ph type="pic" sz="half" idx="22"/>
          </p:nvPr>
        </p:nvSpPr>
        <p:spPr>
          <a:xfrm>
            <a:off x="11546603" y="-229489"/>
            <a:ext cx="11838431" cy="771473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Black and white photo of a tree silhouetted against the sky 1"/>
          <p:cNvSpPr/>
          <p:nvPr>
            <p:ph type="pic" idx="23"/>
          </p:nvPr>
        </p:nvSpPr>
        <p:spPr>
          <a:xfrm>
            <a:off x="1601469" y="1266508"/>
            <a:ext cx="16989992" cy="1107183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–Johnny Appleseed"/>
          <p:cNvSpPr txBox="1"/>
          <p:nvPr>
            <p:ph type="body" sz="quarter" idx="21"/>
          </p:nvPr>
        </p:nvSpPr>
        <p:spPr>
          <a:xfrm>
            <a:off x="2374900" y="8953500"/>
            <a:ext cx="19621500" cy="736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4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30" name="“Type a quote here.”"/>
          <p:cNvSpPr txBox="1"/>
          <p:nvPr>
            <p:ph type="body" sz="quarter" idx="22"/>
          </p:nvPr>
        </p:nvSpPr>
        <p:spPr>
          <a:xfrm>
            <a:off x="2374900" y="5530850"/>
            <a:ext cx="196215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8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Black and white photo of two trees silhouetted against the sky"/>
          <p:cNvSpPr/>
          <p:nvPr>
            <p:ph type="pic" idx="21"/>
          </p:nvPr>
        </p:nvSpPr>
        <p:spPr>
          <a:xfrm>
            <a:off x="-1067601" y="-2616200"/>
            <a:ext cx="27665345" cy="1802862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lack and white photo of two trees silhouetted against the sky"/>
          <p:cNvSpPr/>
          <p:nvPr>
            <p:ph type="pic" idx="21"/>
          </p:nvPr>
        </p:nvSpPr>
        <p:spPr>
          <a:xfrm>
            <a:off x="3012055" y="-1422648"/>
            <a:ext cx="18708909" cy="12192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019300" y="9105900"/>
            <a:ext cx="20955000" cy="2349500"/>
          </a:xfrm>
          <a:prstGeom prst="rect">
            <a:avLst/>
          </a:prstGeom>
        </p:spPr>
        <p:txBody>
          <a:bodyPr anchor="b"/>
          <a:lstStyle>
            <a:lvl1pPr>
              <a:defRPr cap="all" spc="319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019300" y="11480800"/>
            <a:ext cx="20955000" cy="1841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200" sz="50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200" sz="50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200" sz="50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200" sz="50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200" sz="50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2019300" y="4800600"/>
            <a:ext cx="20955000" cy="4102100"/>
          </a:xfrm>
          <a:prstGeom prst="rect">
            <a:avLst/>
          </a:prstGeom>
        </p:spPr>
        <p:txBody>
          <a:bodyPr/>
          <a:lstStyle>
            <a:lvl1pPr>
              <a:defRPr cap="all" spc="319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lack and white photo of a tree silhouetted against the sky"/>
          <p:cNvSpPr/>
          <p:nvPr>
            <p:ph type="pic" idx="21"/>
          </p:nvPr>
        </p:nvSpPr>
        <p:spPr>
          <a:xfrm>
            <a:off x="12077064" y="-1117735"/>
            <a:ext cx="22736901" cy="1481691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714500" y="1651000"/>
            <a:ext cx="9880600" cy="5499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714500" y="7315200"/>
            <a:ext cx="9880600" cy="474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lack and white photo of a tree silhouetted against the sky"/>
          <p:cNvSpPr/>
          <p:nvPr>
            <p:ph type="pic" idx="21"/>
          </p:nvPr>
        </p:nvSpPr>
        <p:spPr>
          <a:xfrm>
            <a:off x="12594589" y="940886"/>
            <a:ext cx="20229006" cy="13182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727200" y="3810000"/>
            <a:ext cx="9601200" cy="8470900"/>
          </a:xfrm>
          <a:prstGeom prst="rect">
            <a:avLst/>
          </a:prstGeom>
        </p:spPr>
        <p:txBody>
          <a:bodyPr/>
          <a:lstStyle>
            <a:lvl1pPr marL="495300" indent="-495300">
              <a:defRPr sz="4600"/>
            </a:lvl1pPr>
            <a:lvl2pPr marL="990600" indent="-495300">
              <a:defRPr sz="4600"/>
            </a:lvl2pPr>
            <a:lvl3pPr marL="1485900" indent="-495300">
              <a:defRPr sz="4600"/>
            </a:lvl3pPr>
            <a:lvl4pPr marL="1981200" indent="-495300">
              <a:defRPr sz="4600"/>
            </a:lvl4pPr>
            <a:lvl5pPr marL="2476500" indent="-495300"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1714500" y="3803650"/>
            <a:ext cx="9601200" cy="8470900"/>
          </a:xfrm>
          <a:prstGeom prst="rect">
            <a:avLst/>
          </a:prstGeom>
        </p:spPr>
        <p:txBody>
          <a:bodyPr/>
          <a:lstStyle>
            <a:lvl1pPr marL="495300" indent="-495300">
              <a:defRPr sz="4600"/>
            </a:lvl1pPr>
            <a:lvl2pPr marL="990600" indent="-495300">
              <a:defRPr sz="4600"/>
            </a:lvl2pPr>
            <a:lvl3pPr marL="1485900" indent="-495300">
              <a:defRPr sz="4600"/>
            </a:lvl3pPr>
            <a:lvl4pPr marL="1981200" indent="-495300">
              <a:defRPr sz="4600"/>
            </a:lvl4pPr>
            <a:lvl5pPr marL="2476500" indent="-495300"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1727200" y="3810000"/>
            <a:ext cx="9601200" cy="8470900"/>
          </a:xfrm>
          <a:prstGeom prst="rect">
            <a:avLst/>
          </a:prstGeom>
        </p:spPr>
        <p:txBody>
          <a:bodyPr/>
          <a:lstStyle>
            <a:lvl1pPr marL="495300" indent="-495300">
              <a:defRPr sz="4600"/>
            </a:lvl1pPr>
            <a:lvl2pPr marL="990600" indent="-495300">
              <a:defRPr sz="4600"/>
            </a:lvl2pPr>
            <a:lvl3pPr marL="1485900" indent="-495300">
              <a:defRPr sz="4600"/>
            </a:lvl3pPr>
            <a:lvl4pPr marL="1981200" indent="-495300">
              <a:defRPr sz="4600"/>
            </a:lvl4pPr>
            <a:lvl5pPr marL="2476500" indent="-495300"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714500" y="444500"/>
            <a:ext cx="20955000" cy="250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714500" y="3822700"/>
            <a:ext cx="20955000" cy="8928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6100" y="12846050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2400">
                <a:solidFill>
                  <a:srgbClr val="434343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9pPr>
    </p:titleStyle>
    <p:bodyStyle>
      <a:lvl1pPr marL="584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56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1pPr>
      <a:lvl2pPr marL="1168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56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2pPr>
      <a:lvl3pPr marL="1752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56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3pPr>
      <a:lvl4pPr marL="2336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56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4pPr>
      <a:lvl5pPr marL="29210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56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5pPr>
      <a:lvl6pPr marL="3505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56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6pPr>
      <a:lvl7pPr marL="4089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56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7pPr>
      <a:lvl8pPr marL="4673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56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8pPr>
      <a:lvl9pPr marL="5257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56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USHReview.com" TargetMode="External"/><Relationship Id="rId3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USHReview.com" TargetMode="External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APUSH Review: Everything You Need To Know About Common Sense To Succeed In APUSH"/>
          <p:cNvSpPr txBox="1"/>
          <p:nvPr>
            <p:ph type="ctrTitle"/>
          </p:nvPr>
        </p:nvSpPr>
        <p:spPr>
          <a:xfrm>
            <a:off x="1714500" y="-27000"/>
            <a:ext cx="20955000" cy="4102101"/>
          </a:xfrm>
          <a:prstGeom prst="rect">
            <a:avLst/>
          </a:prstGeom>
        </p:spPr>
        <p:txBody>
          <a:bodyPr/>
          <a:lstStyle/>
          <a:p>
            <a:pPr/>
            <a:r>
              <a:t>APUSH Review: Everything You Need To Know About </a:t>
            </a:r>
            <a:r>
              <a:rPr u="sng"/>
              <a:t>Common Sense</a:t>
            </a:r>
            <a:r>
              <a:t> To Succeed In APUSH</a:t>
            </a:r>
          </a:p>
        </p:txBody>
      </p:sp>
      <p:sp>
        <p:nvSpPr>
          <p:cNvPr id="156" name="www.APUSHReview.com"/>
          <p:cNvSpPr txBox="1"/>
          <p:nvPr>
            <p:ph type="subTitle" sz="quarter" idx="1"/>
          </p:nvPr>
        </p:nvSpPr>
        <p:spPr>
          <a:xfrm>
            <a:off x="1714500" y="11710399"/>
            <a:ext cx="20955000" cy="1968501"/>
          </a:xfrm>
          <a:prstGeom prst="rect">
            <a:avLst/>
          </a:prstGeom>
        </p:spPr>
        <p:txBody>
          <a:bodyPr/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www.APUSHReview.com</a:t>
            </a:r>
          </a:p>
        </p:txBody>
      </p:sp>
      <p:pic>
        <p:nvPicPr>
          <p:cNvPr id="157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39300" y="4111299"/>
            <a:ext cx="9023200" cy="67767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ommon Sense (January, 1776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t>Common Sense</a:t>
            </a:r>
            <a:r>
              <a:rPr u="none"/>
              <a:t> (January, 1776)</a:t>
            </a:r>
          </a:p>
        </p:txBody>
      </p:sp>
      <p:sp>
        <p:nvSpPr>
          <p:cNvPr id="160" name="Background info:…"/>
          <p:cNvSpPr txBox="1"/>
          <p:nvPr>
            <p:ph type="body" idx="1"/>
          </p:nvPr>
        </p:nvSpPr>
        <p:spPr>
          <a:xfrm>
            <a:off x="575200" y="3137999"/>
            <a:ext cx="15912200" cy="10197401"/>
          </a:xfrm>
          <a:prstGeom prst="rect">
            <a:avLst/>
          </a:prstGeom>
        </p:spPr>
        <p:txBody>
          <a:bodyPr/>
          <a:lstStyle>
            <a:lvl1pPr marL="495299" indent="-495299">
              <a:defRPr sz="9200"/>
            </a:lvl1pPr>
            <a:lvl2pPr>
              <a:defRPr sz="9200"/>
            </a:lvl2pPr>
            <a:lvl3pPr>
              <a:defRPr sz="9200"/>
            </a:lvl3pPr>
          </a:lstStyle>
          <a:p>
            <a:pPr/>
            <a:r>
              <a:t>Background info:</a:t>
            </a:r>
          </a:p>
          <a:p>
            <a:pPr lvl="1"/>
            <a:r>
              <a:t>Up to and including 1775, most Americans DID NOT want independence….</a:t>
            </a:r>
          </a:p>
          <a:p>
            <a:pPr lvl="2"/>
            <a:r>
              <a:t>Rather, they wanted to go back to salutary neglect</a:t>
            </a:r>
          </a:p>
        </p:txBody>
      </p:sp>
      <p:pic>
        <p:nvPicPr>
          <p:cNvPr id="1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01000" y="3803650"/>
            <a:ext cx="6350001" cy="826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01000" y="3702050"/>
            <a:ext cx="6350001" cy="847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3"/>
      <p:bldP build="whole" bldLvl="1" animBg="1" rev="0" advAuto="0" spid="161" grpId="2"/>
      <p:bldP build="p" bldLvl="5" animBg="1" rev="0" advAuto="0" spid="16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ommon Sense (January, 1776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t>Common Sense</a:t>
            </a:r>
            <a:r>
              <a:rPr u="none"/>
              <a:t> (January, 1776)</a:t>
            </a:r>
          </a:p>
        </p:txBody>
      </p:sp>
      <p:sp>
        <p:nvSpPr>
          <p:cNvPr id="165" name="Enter Thomas Paine (T-Paine)…"/>
          <p:cNvSpPr txBox="1"/>
          <p:nvPr>
            <p:ph type="body" idx="1"/>
          </p:nvPr>
        </p:nvSpPr>
        <p:spPr>
          <a:xfrm>
            <a:off x="575200" y="3137999"/>
            <a:ext cx="15912200" cy="10197401"/>
          </a:xfrm>
          <a:prstGeom prst="rect">
            <a:avLst/>
          </a:prstGeom>
        </p:spPr>
        <p:txBody>
          <a:bodyPr/>
          <a:lstStyle/>
          <a:p>
            <a:pPr marL="480440" indent="-480440" defTabSz="800735">
              <a:spcBef>
                <a:spcPts val="5100"/>
              </a:spcBef>
              <a:defRPr sz="8730"/>
            </a:pPr>
            <a:r>
              <a:t>Enter Thomas Paine (T-Paine)</a:t>
            </a:r>
          </a:p>
          <a:p>
            <a:pPr lvl="1" marL="960882" indent="-480441" defTabSz="800735">
              <a:spcBef>
                <a:spcPts val="5100"/>
              </a:spcBef>
              <a:defRPr sz="8730"/>
            </a:pPr>
            <a:r>
              <a:t>British-born Enlightenment philosopher</a:t>
            </a:r>
          </a:p>
          <a:p>
            <a:pPr lvl="1" marL="960882" indent="-480441" defTabSz="800735">
              <a:spcBef>
                <a:spcPts val="5100"/>
              </a:spcBef>
              <a:defRPr sz="8730"/>
            </a:pPr>
            <a:r>
              <a:t>Argued it was “Common Sense” for America to declare independence from Great Britain</a:t>
            </a:r>
          </a:p>
        </p:txBody>
      </p:sp>
      <p:pic>
        <p:nvPicPr>
          <p:cNvPr id="16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01000" y="3803650"/>
            <a:ext cx="6350001" cy="826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01000" y="3702050"/>
            <a:ext cx="6350001" cy="847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3"/>
      <p:bldP build="whole" bldLvl="1" animBg="1" rev="0" advAuto="0" spid="166" grpId="2"/>
      <p:bldP build="p" bldLvl="5" animBg="1" rev="0" advAuto="0" spid="16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ommon Sense (January, 1776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t>Common Sense</a:t>
            </a:r>
            <a:r>
              <a:rPr u="none"/>
              <a:t> (January, 1776)</a:t>
            </a:r>
          </a:p>
        </p:txBody>
      </p:sp>
      <p:sp>
        <p:nvSpPr>
          <p:cNvPr id="170" name="Effects:…"/>
          <p:cNvSpPr txBox="1"/>
          <p:nvPr>
            <p:ph type="body" idx="1"/>
          </p:nvPr>
        </p:nvSpPr>
        <p:spPr>
          <a:xfrm>
            <a:off x="575200" y="3137999"/>
            <a:ext cx="15912200" cy="10197401"/>
          </a:xfrm>
          <a:prstGeom prst="rect">
            <a:avLst/>
          </a:prstGeom>
        </p:spPr>
        <p:txBody>
          <a:bodyPr/>
          <a:lstStyle/>
          <a:p>
            <a:pPr marL="495299" indent="-495299">
              <a:defRPr sz="9000"/>
            </a:pPr>
            <a:r>
              <a:t>Effects:</a:t>
            </a:r>
          </a:p>
          <a:p>
            <a:pPr lvl="1">
              <a:defRPr sz="9000"/>
            </a:pPr>
            <a:r>
              <a:t>Helped lead to many Americans wanting independence</a:t>
            </a:r>
          </a:p>
          <a:p>
            <a:pPr lvl="1">
              <a:defRPr sz="9000"/>
            </a:pPr>
            <a:r>
              <a:t>Inspired the Declaration of Independence six months later in July</a:t>
            </a:r>
          </a:p>
        </p:txBody>
      </p:sp>
      <p:pic>
        <p:nvPicPr>
          <p:cNvPr id="1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01000" y="3803650"/>
            <a:ext cx="6350001" cy="826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01000" y="3702050"/>
            <a:ext cx="6350001" cy="847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0" grpId="1"/>
      <p:bldP build="whole" bldLvl="1" animBg="1" rev="0" advAuto="0" spid="172" grpId="3"/>
      <p:bldP build="whole" bldLvl="1" animBg="1" rev="0" advAuto="0" spid="171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hanks For Watching! See You Tomorrow For Another Video"/>
          <p:cNvSpPr txBox="1"/>
          <p:nvPr>
            <p:ph type="ctrTitle"/>
          </p:nvPr>
        </p:nvSpPr>
        <p:spPr>
          <a:xfrm>
            <a:off x="2019300" y="-699001"/>
            <a:ext cx="20955000" cy="4102101"/>
          </a:xfrm>
          <a:prstGeom prst="rect">
            <a:avLst/>
          </a:prstGeom>
        </p:spPr>
        <p:txBody>
          <a:bodyPr/>
          <a:lstStyle/>
          <a:p>
            <a:pPr/>
            <a:r>
              <a:t>Thanks For Watching! See You Tomorrow For Another Video</a:t>
            </a:r>
          </a:p>
        </p:txBody>
      </p:sp>
      <p:sp>
        <p:nvSpPr>
          <p:cNvPr id="175" name="www.APUSHReview.com"/>
          <p:cNvSpPr txBox="1"/>
          <p:nvPr>
            <p:ph type="subTitle" sz="quarter" idx="1"/>
          </p:nvPr>
        </p:nvSpPr>
        <p:spPr>
          <a:xfrm>
            <a:off x="2019300" y="12062400"/>
            <a:ext cx="20955000" cy="1968501"/>
          </a:xfrm>
          <a:prstGeom prst="rect">
            <a:avLst/>
          </a:prstGeom>
        </p:spPr>
        <p:txBody>
          <a:bodyPr/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www.APUSHReview.com</a:t>
            </a:r>
          </a:p>
        </p:txBody>
      </p:sp>
      <p:pic>
        <p:nvPicPr>
          <p:cNvPr id="176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06000" y="3668750"/>
            <a:ext cx="4572000" cy="812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3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3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