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355600" rtl="0" fontAlgn="auto" latinLnBrk="0" hangingPunct="0">
      <a:lnSpc>
        <a:spcPct val="100000"/>
      </a:lnSpc>
      <a:spcBef>
        <a:spcPts val="4300"/>
      </a:spcBef>
      <a:spcAft>
        <a:spcPts val="0"/>
      </a:spcAft>
      <a:buClrTx/>
      <a:buSzTx/>
      <a:buFontTx/>
      <a:buNone/>
      <a:tabLst/>
      <a:defRPr b="1" baseline="0" cap="none" i="0" spc="36" strike="noStrike" sz="3600" u="none" kumimoji="0" normalizeH="0">
        <a:ln>
          <a:noFill/>
        </a:ln>
        <a:solidFill>
          <a:schemeClr val="accent1">
            <a:satOff val="36598"/>
            <a:lumOff val="-17227"/>
          </a:schemeClr>
        </a:solidFill>
        <a:effectLst/>
        <a:uFillTx/>
        <a:latin typeface="+mn-lt"/>
        <a:ea typeface="+mn-ea"/>
        <a:cs typeface="+mn-cs"/>
        <a:sym typeface="Graphik"/>
      </a:defRPr>
    </a:lvl1pPr>
    <a:lvl2pPr marL="0" marR="0" indent="457200" algn="l" defTabSz="355600" rtl="0" fontAlgn="auto" latinLnBrk="0" hangingPunct="0">
      <a:lnSpc>
        <a:spcPct val="100000"/>
      </a:lnSpc>
      <a:spcBef>
        <a:spcPts val="4300"/>
      </a:spcBef>
      <a:spcAft>
        <a:spcPts val="0"/>
      </a:spcAft>
      <a:buClrTx/>
      <a:buSzTx/>
      <a:buFontTx/>
      <a:buNone/>
      <a:tabLst/>
      <a:defRPr b="1" baseline="0" cap="none" i="0" spc="36" strike="noStrike" sz="3600" u="none" kumimoji="0" normalizeH="0">
        <a:ln>
          <a:noFill/>
        </a:ln>
        <a:solidFill>
          <a:schemeClr val="accent1">
            <a:satOff val="36598"/>
            <a:lumOff val="-17227"/>
          </a:schemeClr>
        </a:solidFill>
        <a:effectLst/>
        <a:uFillTx/>
        <a:latin typeface="+mn-lt"/>
        <a:ea typeface="+mn-ea"/>
        <a:cs typeface="+mn-cs"/>
        <a:sym typeface="Graphik"/>
      </a:defRPr>
    </a:lvl2pPr>
    <a:lvl3pPr marL="0" marR="0" indent="914400" algn="l" defTabSz="355600" rtl="0" fontAlgn="auto" latinLnBrk="0" hangingPunct="0">
      <a:lnSpc>
        <a:spcPct val="100000"/>
      </a:lnSpc>
      <a:spcBef>
        <a:spcPts val="4300"/>
      </a:spcBef>
      <a:spcAft>
        <a:spcPts val="0"/>
      </a:spcAft>
      <a:buClrTx/>
      <a:buSzTx/>
      <a:buFontTx/>
      <a:buNone/>
      <a:tabLst/>
      <a:defRPr b="1" baseline="0" cap="none" i="0" spc="36" strike="noStrike" sz="3600" u="none" kumimoji="0" normalizeH="0">
        <a:ln>
          <a:noFill/>
        </a:ln>
        <a:solidFill>
          <a:schemeClr val="accent1">
            <a:satOff val="36598"/>
            <a:lumOff val="-17227"/>
          </a:schemeClr>
        </a:solidFill>
        <a:effectLst/>
        <a:uFillTx/>
        <a:latin typeface="+mn-lt"/>
        <a:ea typeface="+mn-ea"/>
        <a:cs typeface="+mn-cs"/>
        <a:sym typeface="Graphik"/>
      </a:defRPr>
    </a:lvl3pPr>
    <a:lvl4pPr marL="0" marR="0" indent="1371600" algn="l" defTabSz="355600" rtl="0" fontAlgn="auto" latinLnBrk="0" hangingPunct="0">
      <a:lnSpc>
        <a:spcPct val="100000"/>
      </a:lnSpc>
      <a:spcBef>
        <a:spcPts val="4300"/>
      </a:spcBef>
      <a:spcAft>
        <a:spcPts val="0"/>
      </a:spcAft>
      <a:buClrTx/>
      <a:buSzTx/>
      <a:buFontTx/>
      <a:buNone/>
      <a:tabLst/>
      <a:defRPr b="1" baseline="0" cap="none" i="0" spc="36" strike="noStrike" sz="3600" u="none" kumimoji="0" normalizeH="0">
        <a:ln>
          <a:noFill/>
        </a:ln>
        <a:solidFill>
          <a:schemeClr val="accent1">
            <a:satOff val="36598"/>
            <a:lumOff val="-17227"/>
          </a:schemeClr>
        </a:solidFill>
        <a:effectLst/>
        <a:uFillTx/>
        <a:latin typeface="+mn-lt"/>
        <a:ea typeface="+mn-ea"/>
        <a:cs typeface="+mn-cs"/>
        <a:sym typeface="Graphik"/>
      </a:defRPr>
    </a:lvl4pPr>
    <a:lvl5pPr marL="0" marR="0" indent="1828800" algn="l" defTabSz="355600" rtl="0" fontAlgn="auto" latinLnBrk="0" hangingPunct="0">
      <a:lnSpc>
        <a:spcPct val="100000"/>
      </a:lnSpc>
      <a:spcBef>
        <a:spcPts val="4300"/>
      </a:spcBef>
      <a:spcAft>
        <a:spcPts val="0"/>
      </a:spcAft>
      <a:buClrTx/>
      <a:buSzTx/>
      <a:buFontTx/>
      <a:buNone/>
      <a:tabLst/>
      <a:defRPr b="1" baseline="0" cap="none" i="0" spc="36" strike="noStrike" sz="3600" u="none" kumimoji="0" normalizeH="0">
        <a:ln>
          <a:noFill/>
        </a:ln>
        <a:solidFill>
          <a:schemeClr val="accent1">
            <a:satOff val="36598"/>
            <a:lumOff val="-17227"/>
          </a:schemeClr>
        </a:solidFill>
        <a:effectLst/>
        <a:uFillTx/>
        <a:latin typeface="+mn-lt"/>
        <a:ea typeface="+mn-ea"/>
        <a:cs typeface="+mn-cs"/>
        <a:sym typeface="Graphik"/>
      </a:defRPr>
    </a:lvl5pPr>
    <a:lvl6pPr marL="0" marR="0" indent="2286000" algn="l" defTabSz="355600" rtl="0" fontAlgn="auto" latinLnBrk="0" hangingPunct="0">
      <a:lnSpc>
        <a:spcPct val="100000"/>
      </a:lnSpc>
      <a:spcBef>
        <a:spcPts val="4300"/>
      </a:spcBef>
      <a:spcAft>
        <a:spcPts val="0"/>
      </a:spcAft>
      <a:buClrTx/>
      <a:buSzTx/>
      <a:buFontTx/>
      <a:buNone/>
      <a:tabLst/>
      <a:defRPr b="1" baseline="0" cap="none" i="0" spc="36" strike="noStrike" sz="3600" u="none" kumimoji="0" normalizeH="0">
        <a:ln>
          <a:noFill/>
        </a:ln>
        <a:solidFill>
          <a:schemeClr val="accent1">
            <a:satOff val="36598"/>
            <a:lumOff val="-17227"/>
          </a:schemeClr>
        </a:solidFill>
        <a:effectLst/>
        <a:uFillTx/>
        <a:latin typeface="+mn-lt"/>
        <a:ea typeface="+mn-ea"/>
        <a:cs typeface="+mn-cs"/>
        <a:sym typeface="Graphik"/>
      </a:defRPr>
    </a:lvl6pPr>
    <a:lvl7pPr marL="0" marR="0" indent="2743200" algn="l" defTabSz="355600" rtl="0" fontAlgn="auto" latinLnBrk="0" hangingPunct="0">
      <a:lnSpc>
        <a:spcPct val="100000"/>
      </a:lnSpc>
      <a:spcBef>
        <a:spcPts val="4300"/>
      </a:spcBef>
      <a:spcAft>
        <a:spcPts val="0"/>
      </a:spcAft>
      <a:buClrTx/>
      <a:buSzTx/>
      <a:buFontTx/>
      <a:buNone/>
      <a:tabLst/>
      <a:defRPr b="1" baseline="0" cap="none" i="0" spc="36" strike="noStrike" sz="3600" u="none" kumimoji="0" normalizeH="0">
        <a:ln>
          <a:noFill/>
        </a:ln>
        <a:solidFill>
          <a:schemeClr val="accent1">
            <a:satOff val="36598"/>
            <a:lumOff val="-17227"/>
          </a:schemeClr>
        </a:solidFill>
        <a:effectLst/>
        <a:uFillTx/>
        <a:latin typeface="+mn-lt"/>
        <a:ea typeface="+mn-ea"/>
        <a:cs typeface="+mn-cs"/>
        <a:sym typeface="Graphik"/>
      </a:defRPr>
    </a:lvl7pPr>
    <a:lvl8pPr marL="0" marR="0" indent="3200400" algn="l" defTabSz="355600" rtl="0" fontAlgn="auto" latinLnBrk="0" hangingPunct="0">
      <a:lnSpc>
        <a:spcPct val="100000"/>
      </a:lnSpc>
      <a:spcBef>
        <a:spcPts val="4300"/>
      </a:spcBef>
      <a:spcAft>
        <a:spcPts val="0"/>
      </a:spcAft>
      <a:buClrTx/>
      <a:buSzTx/>
      <a:buFontTx/>
      <a:buNone/>
      <a:tabLst/>
      <a:defRPr b="1" baseline="0" cap="none" i="0" spc="36" strike="noStrike" sz="3600" u="none" kumimoji="0" normalizeH="0">
        <a:ln>
          <a:noFill/>
        </a:ln>
        <a:solidFill>
          <a:schemeClr val="accent1">
            <a:satOff val="36598"/>
            <a:lumOff val="-17227"/>
          </a:schemeClr>
        </a:solidFill>
        <a:effectLst/>
        <a:uFillTx/>
        <a:latin typeface="+mn-lt"/>
        <a:ea typeface="+mn-ea"/>
        <a:cs typeface="+mn-cs"/>
        <a:sym typeface="Graphik"/>
      </a:defRPr>
    </a:lvl8pPr>
    <a:lvl9pPr marL="0" marR="0" indent="3657600" algn="l" defTabSz="355600" rtl="0" fontAlgn="auto" latinLnBrk="0" hangingPunct="0">
      <a:lnSpc>
        <a:spcPct val="100000"/>
      </a:lnSpc>
      <a:spcBef>
        <a:spcPts val="4300"/>
      </a:spcBef>
      <a:spcAft>
        <a:spcPts val="0"/>
      </a:spcAft>
      <a:buClrTx/>
      <a:buSzTx/>
      <a:buFontTx/>
      <a:buNone/>
      <a:tabLst/>
      <a:defRPr b="1" baseline="0" cap="none" i="0" spc="36" strike="noStrike" sz="3600" u="none" kumimoji="0" normalizeH="0">
        <a:ln>
          <a:noFill/>
        </a:ln>
        <a:solidFill>
          <a:schemeClr val="accent1">
            <a:satOff val="36598"/>
            <a:lumOff val="-17227"/>
          </a:schemeClr>
        </a:solidFill>
        <a:effectLst/>
        <a:uFillTx/>
        <a:latin typeface="+mn-lt"/>
        <a:ea typeface="+mn-ea"/>
        <a:cs typeface="+mn-cs"/>
        <a:sym typeface="Graphik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Graphik Medium"/>
          <a:ea typeface="Graphik Medium"/>
          <a:cs typeface="Graphik Medium"/>
        </a:font>
        <a:srgbClr val="5E5E5E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ff" i="off">
        <a:font>
          <a:latin typeface="Graphik Medium"/>
          <a:ea typeface="Graphik Medium"/>
          <a:cs typeface="Graphik Medium"/>
        </a:font>
        <a:srgbClr val="5E5E5E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Graphik Medium"/>
          <a:ea typeface="Graphik Medium"/>
          <a:cs typeface="Graphik Medium"/>
        </a:font>
        <a:srgbClr val="5E5E5E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5E5E5E"/>
        </a:fontRef>
        <a:srgbClr val="5E5E5E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>
          <a:latin typeface="Graphik Medium"/>
          <a:ea typeface="Graphik Medium"/>
          <a:cs typeface="Graphik Medium"/>
        </a:font>
        <a:srgbClr val="5E5E5E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ff" i="off">
        <a:font>
          <a:latin typeface="Graphik Medium"/>
          <a:ea typeface="Graphik Medium"/>
          <a:cs typeface="Graphik Medium"/>
        </a:font>
        <a:srgbClr val="5E5E5E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84F64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Graphik Medium"/>
          <a:ea typeface="Graphik Medium"/>
          <a:cs typeface="Graphik Medium"/>
        </a:font>
        <a:srgbClr val="5E5E5E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84F64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Graphik Medium"/>
          <a:ea typeface="Graphik Medium"/>
          <a:cs typeface="Graphik Medium"/>
        </a:font>
        <a:srgbClr val="FFFFFF"/>
      </a:tcTxStyle>
      <a:tcStyle>
        <a:tcBdr>
          <a:left>
            <a:ln w="12700" cap="flat">
              <a:solidFill>
                <a:srgbClr val="084F64"/>
              </a:solidFill>
              <a:prstDash val="solid"/>
              <a:miter lim="400000"/>
            </a:ln>
          </a:left>
          <a:right>
            <a:ln w="12700" cap="flat">
              <a:solidFill>
                <a:srgbClr val="084F64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84F64"/>
              </a:solidFill>
              <a:prstDash val="solid"/>
              <a:miter lim="400000"/>
            </a:ln>
          </a:bottom>
          <a:insideH>
            <a:ln w="12700" cap="flat">
              <a:solidFill>
                <a:srgbClr val="084F64"/>
              </a:solidFill>
              <a:prstDash val="solid"/>
              <a:miter lim="400000"/>
            </a:ln>
          </a:insideH>
          <a:insideV>
            <a:ln w="12700" cap="flat">
              <a:solidFill>
                <a:srgbClr val="084F64"/>
              </a:solidFill>
              <a:prstDash val="solid"/>
              <a:miter lim="400000"/>
            </a:ln>
          </a:insideV>
        </a:tcBdr>
        <a:fill>
          <a:solidFill>
            <a:schemeClr val="accent1">
              <a:satOff val="3942"/>
              <a:lumOff val="17322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Graphik Medium"/>
          <a:ea typeface="Graphik Medium"/>
          <a:cs typeface="Graphik Medium"/>
        </a:font>
        <a:schemeClr val="accent6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F0EAF0"/>
          </a:solidFill>
        </a:fill>
      </a:tcStyle>
    </a:band2H>
    <a:firstCol>
      <a:tcTxStyle b="off" i="off">
        <a:font>
          <a:latin typeface="Graphik Medium"/>
          <a:ea typeface="Graphik Medium"/>
          <a:cs typeface="Graphik Medium"/>
        </a:font>
        <a:schemeClr val="accent6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84F64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Graphik Medium"/>
          <a:ea typeface="Graphik Medium"/>
          <a:cs typeface="Graphik Medium"/>
        </a:font>
        <a:schemeClr val="accent6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84F64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chemeClr val="accent6"/>
        </a:fontRef>
        <a:schemeClr val="accent6"/>
      </a:tcTxStyle>
      <a:tcStyle>
        <a:tcBdr>
          <a:left>
            <a:ln w="12700" cap="flat">
              <a:solidFill>
                <a:srgbClr val="084F64"/>
              </a:solidFill>
              <a:prstDash val="solid"/>
              <a:miter lim="400000"/>
            </a:ln>
          </a:left>
          <a:right>
            <a:ln w="12700" cap="flat">
              <a:solidFill>
                <a:srgbClr val="084F64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84F64"/>
              </a:solidFill>
              <a:prstDash val="solid"/>
              <a:miter lim="400000"/>
            </a:ln>
          </a:bottom>
          <a:insideH>
            <a:ln w="12700" cap="flat">
              <a:solidFill>
                <a:srgbClr val="084F64"/>
              </a:solidFill>
              <a:prstDash val="solid"/>
              <a:miter lim="400000"/>
            </a:ln>
          </a:insideH>
          <a:insideV>
            <a:ln w="12700" cap="flat">
              <a:solidFill>
                <a:srgbClr val="084F64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35454"/>
              <a:satOff val="2115"/>
              <a:lumOff val="45487"/>
            </a:schemeClr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Graphik Medium"/>
          <a:ea typeface="Graphik Medium"/>
          <a:cs typeface="Graphik Medium"/>
        </a:font>
        <a:srgbClr val="2E4E61"/>
      </a:tcTxStyle>
      <a:tcStyle>
        <a:tcBdr>
          <a:left>
            <a:ln w="12700" cap="flat">
              <a:solidFill>
                <a:srgbClr val="3D3E3E"/>
              </a:solidFill>
              <a:prstDash val="solid"/>
              <a:miter lim="400000"/>
            </a:ln>
          </a:left>
          <a:right>
            <a:ln w="12700" cap="flat">
              <a:solidFill>
                <a:srgbClr val="3D3E3E"/>
              </a:solidFill>
              <a:prstDash val="solid"/>
              <a:miter lim="400000"/>
            </a:ln>
          </a:right>
          <a:top>
            <a:ln w="12700" cap="flat">
              <a:solidFill>
                <a:srgbClr val="3D3E3E"/>
              </a:solidFill>
              <a:prstDash val="solid"/>
              <a:miter lim="400000"/>
            </a:ln>
          </a:top>
          <a:bottom>
            <a:ln w="12700" cap="flat">
              <a:solidFill>
                <a:srgbClr val="3D3E3E"/>
              </a:solidFill>
              <a:prstDash val="solid"/>
              <a:miter lim="400000"/>
            </a:ln>
          </a:bottom>
          <a:insideH>
            <a:ln w="12700" cap="flat">
              <a:solidFill>
                <a:srgbClr val="3D3E3E"/>
              </a:solidFill>
              <a:prstDash val="solid"/>
              <a:miter lim="400000"/>
            </a:ln>
          </a:insideH>
          <a:insideV>
            <a:ln w="12700" cap="flat">
              <a:solidFill>
                <a:srgbClr val="3D3E3E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BEBEB"/>
          </a:solidFill>
        </a:fill>
      </a:tcStyle>
    </a:band2H>
    <a:firstCol>
      <a:tcTxStyle b="off" i="off">
        <a:font>
          <a:latin typeface="Graphik Medium"/>
          <a:ea typeface="Graphik Medium"/>
          <a:cs typeface="Graphik Medium"/>
        </a:font>
        <a:srgbClr val="2E4E61"/>
      </a:tcTxStyle>
      <a:tcStyle>
        <a:tcBdr>
          <a:left>
            <a:ln w="12700" cap="flat">
              <a:solidFill>
                <a:srgbClr val="3D3E3E"/>
              </a:solidFill>
              <a:prstDash val="solid"/>
              <a:miter lim="400000"/>
            </a:ln>
          </a:left>
          <a:right>
            <a:ln w="25400" cap="flat">
              <a:solidFill>
                <a:srgbClr val="3D3E3E"/>
              </a:solidFill>
              <a:prstDash val="solid"/>
              <a:miter lim="400000"/>
            </a:ln>
          </a:right>
          <a:top>
            <a:ln w="12700" cap="flat">
              <a:solidFill>
                <a:srgbClr val="3D3E3E"/>
              </a:solidFill>
              <a:prstDash val="solid"/>
              <a:miter lim="400000"/>
            </a:ln>
          </a:top>
          <a:bottom>
            <a:ln w="12700" cap="flat">
              <a:solidFill>
                <a:srgbClr val="3D3E3E"/>
              </a:solidFill>
              <a:prstDash val="solid"/>
              <a:miter lim="400000"/>
            </a:ln>
          </a:bottom>
          <a:insideH>
            <a:ln w="12700" cap="flat">
              <a:solidFill>
                <a:srgbClr val="3D3E3E"/>
              </a:solidFill>
              <a:prstDash val="solid"/>
              <a:miter lim="400000"/>
            </a:ln>
          </a:insideH>
          <a:insideV>
            <a:ln w="12700" cap="flat">
              <a:solidFill>
                <a:srgbClr val="3D3E3E"/>
              </a:solidFill>
              <a:prstDash val="solid"/>
              <a:miter lim="400000"/>
            </a:ln>
          </a:insideV>
        </a:tcBdr>
        <a:fill>
          <a:solidFill>
            <a:srgbClr val="DBE6A5"/>
          </a:solidFill>
        </a:fill>
      </a:tcStyle>
    </a:firstCol>
    <a:lastRow>
      <a:tcTxStyle b="off" i="off">
        <a:font>
          <a:latin typeface="Graphik Medium"/>
          <a:ea typeface="Graphik Medium"/>
          <a:cs typeface="Graphik Medium"/>
        </a:font>
        <a:srgbClr val="2E4E61"/>
      </a:tcTxStyle>
      <a:tcStyle>
        <a:tcBdr>
          <a:left>
            <a:ln w="12700" cap="flat">
              <a:solidFill>
                <a:srgbClr val="3D3E3E"/>
              </a:solidFill>
              <a:prstDash val="solid"/>
              <a:miter lim="400000"/>
            </a:ln>
          </a:left>
          <a:right>
            <a:ln w="12700" cap="flat">
              <a:solidFill>
                <a:srgbClr val="3D3E3E"/>
              </a:solidFill>
              <a:prstDash val="solid"/>
              <a:miter lim="400000"/>
            </a:ln>
          </a:right>
          <a:top>
            <a:ln w="25400" cap="flat">
              <a:solidFill>
                <a:srgbClr val="3D3E3E"/>
              </a:solidFill>
              <a:prstDash val="solid"/>
              <a:miter lim="400000"/>
            </a:ln>
          </a:top>
          <a:bottom>
            <a:ln w="12700" cap="flat">
              <a:solidFill>
                <a:srgbClr val="3D3E3E"/>
              </a:solidFill>
              <a:prstDash val="solid"/>
              <a:miter lim="400000"/>
            </a:ln>
          </a:bottom>
          <a:insideH>
            <a:ln w="12700" cap="flat">
              <a:solidFill>
                <a:srgbClr val="3D3E3E"/>
              </a:solidFill>
              <a:prstDash val="solid"/>
              <a:miter lim="400000"/>
            </a:ln>
          </a:insideH>
          <a:insideV>
            <a:ln w="12700" cap="flat">
              <a:solidFill>
                <a:srgbClr val="3D3E3E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Graphik Medium"/>
          <a:ea typeface="Graphik Medium"/>
          <a:cs typeface="Graphik Medium"/>
        </a:font>
        <a:srgbClr val="2E4E61"/>
      </a:tcTxStyle>
      <a:tcStyle>
        <a:tcBdr>
          <a:left>
            <a:ln w="12700" cap="flat">
              <a:solidFill>
                <a:srgbClr val="3D3E3E"/>
              </a:solidFill>
              <a:prstDash val="solid"/>
              <a:miter lim="400000"/>
            </a:ln>
          </a:left>
          <a:right>
            <a:ln w="12700" cap="flat">
              <a:solidFill>
                <a:srgbClr val="3D3E3E"/>
              </a:solidFill>
              <a:prstDash val="solid"/>
              <a:miter lim="400000"/>
            </a:ln>
          </a:right>
          <a:top>
            <a:ln w="12700" cap="flat">
              <a:solidFill>
                <a:srgbClr val="3D3E3E"/>
              </a:solidFill>
              <a:prstDash val="solid"/>
              <a:miter lim="400000"/>
            </a:ln>
          </a:top>
          <a:bottom>
            <a:ln w="25400" cap="flat">
              <a:solidFill>
                <a:srgbClr val="3D3E3E"/>
              </a:solidFill>
              <a:prstDash val="solid"/>
              <a:miter lim="400000"/>
            </a:ln>
          </a:bottom>
          <a:insideH>
            <a:ln w="12700" cap="flat">
              <a:solidFill>
                <a:srgbClr val="3D3E3E"/>
              </a:solidFill>
              <a:prstDash val="solid"/>
              <a:miter lim="400000"/>
            </a:ln>
          </a:insideH>
          <a:insideV>
            <a:ln w="12700" cap="flat">
              <a:solidFill>
                <a:srgbClr val="3D3E3E"/>
              </a:solidFill>
              <a:prstDash val="solid"/>
              <a:miter lim="400000"/>
            </a:ln>
          </a:insideV>
        </a:tcBdr>
        <a:fill>
          <a:solidFill>
            <a:srgbClr val="DBE6A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Graphik Medium"/>
          <a:ea typeface="Graphik Medium"/>
          <a:cs typeface="Graphik Medium"/>
        </a:font>
        <a:srgbClr val="5E5E5E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ff" i="off">
        <a:font>
          <a:latin typeface="Graphik Medium"/>
          <a:ea typeface="Graphik Medium"/>
          <a:cs typeface="Graphik Medium"/>
        </a:font>
        <a:srgbClr val="5E5E5E"/>
      </a:tcTxStyle>
      <a:tcStyle>
        <a:tcBdr>
          <a:left>
            <a:ln w="12700" cap="flat">
              <a:solidFill>
                <a:srgbClr val="5C526A"/>
              </a:solidFill>
              <a:prstDash val="solid"/>
              <a:miter lim="400000"/>
            </a:ln>
          </a:left>
          <a:right>
            <a:ln w="25400" cap="flat">
              <a:solidFill>
                <a:srgbClr val="5E5E5E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FCB5B2"/>
          </a:solidFill>
        </a:fill>
      </a:tcStyle>
    </a:firstCol>
    <a:lastRow>
      <a:tcTxStyle b="off" i="off">
        <a:font>
          <a:latin typeface="Graphik Medium"/>
          <a:ea typeface="Graphik Medium"/>
          <a:cs typeface="Graphik Medium"/>
        </a:font>
        <a:srgbClr val="5E5E5E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254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5C526A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Graphik Medium"/>
          <a:ea typeface="Graphik Medium"/>
          <a:cs typeface="Graphik Medium"/>
        </a:font>
        <a:srgbClr val="FFFFFF"/>
      </a:tcTxStyle>
      <a:tcStyle>
        <a:tcBdr>
          <a:left>
            <a:ln w="12700" cap="flat">
              <a:solidFill>
                <a:srgbClr val="3B3B3B"/>
              </a:solidFill>
              <a:prstDash val="solid"/>
              <a:miter lim="400000"/>
            </a:ln>
          </a:left>
          <a:right>
            <a:ln w="12700" cap="flat">
              <a:solidFill>
                <a:srgbClr val="3B3B3B"/>
              </a:solidFill>
              <a:prstDash val="solid"/>
              <a:miter lim="400000"/>
            </a:ln>
          </a:right>
          <a:top>
            <a:ln w="12700" cap="flat">
              <a:solidFill>
                <a:srgbClr val="5C526A"/>
              </a:solidFill>
              <a:prstDash val="solid"/>
              <a:miter lim="400000"/>
            </a:ln>
          </a:top>
          <a:bottom>
            <a:ln w="25400" cap="flat">
              <a:solidFill>
                <a:srgbClr val="3B3B3B"/>
              </a:solidFill>
              <a:prstDash val="solid"/>
              <a:miter lim="400000"/>
            </a:ln>
          </a:bottom>
          <a:insideH>
            <a:ln w="12700" cap="flat">
              <a:solidFill>
                <a:srgbClr val="3B3B3B"/>
              </a:solidFill>
              <a:prstDash val="solid"/>
              <a:miter lim="400000"/>
            </a:ln>
          </a:insideH>
          <a:insideV>
            <a:ln w="12700" cap="flat">
              <a:solidFill>
                <a:srgbClr val="3B3B3B"/>
              </a:solidFill>
              <a:prstDash val="solid"/>
              <a:miter lim="400000"/>
            </a:ln>
          </a:insideV>
        </a:tcBdr>
        <a:fill>
          <a:solidFill>
            <a:srgbClr val="C16E6A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Graphik Medium"/>
          <a:ea typeface="Graphik Medium"/>
          <a:cs typeface="Graphik Medium"/>
        </a:font>
        <a:srgbClr val="5E5E5E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CDCECC"/>
          </a:solidFill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Graphik Medium"/>
          <a:ea typeface="Graphik Medium"/>
          <a:cs typeface="Graphik Medium"/>
        </a:font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2D2F24"/>
          </a:solidFill>
        </a:fill>
      </a:tcStyle>
    </a:firstCol>
    <a:lastRow>
      <a:tcTxStyle b="off" i="off">
        <a:font>
          <a:latin typeface="Graphik Medium"/>
          <a:ea typeface="Graphik Medium"/>
          <a:cs typeface="Graphik Medium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E5E5E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E5E5E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00" name="Shape 200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opic"/>
          <p:cNvSpPr txBox="1"/>
          <p:nvPr>
            <p:ph type="body" sz="quarter" idx="21" hasCustomPrompt="1"/>
          </p:nvPr>
        </p:nvSpPr>
        <p:spPr>
          <a:xfrm>
            <a:off x="1181100" y="12364718"/>
            <a:ext cx="4965700" cy="467107"/>
          </a:xfrm>
          <a:prstGeom prst="rect">
            <a:avLst/>
          </a:prstGeom>
        </p:spPr>
        <p:txBody>
          <a:bodyPr anchor="t"/>
          <a:lstStyle>
            <a:lvl1pPr>
              <a:defRPr b="0" cap="all" spc="88" sz="2200"/>
            </a:lvl1pPr>
          </a:lstStyle>
          <a:p>
            <a:pPr/>
            <a:r>
              <a:t>Topic</a:t>
            </a:r>
          </a:p>
        </p:txBody>
      </p:sp>
      <p:sp>
        <p:nvSpPr>
          <p:cNvPr id="16" name="Location"/>
          <p:cNvSpPr txBox="1"/>
          <p:nvPr>
            <p:ph type="body" sz="quarter" idx="22" hasCustomPrompt="1"/>
          </p:nvPr>
        </p:nvSpPr>
        <p:spPr>
          <a:xfrm>
            <a:off x="18237200" y="12364718"/>
            <a:ext cx="4965700" cy="467107"/>
          </a:xfrm>
          <a:prstGeom prst="rect">
            <a:avLst/>
          </a:prstGeom>
        </p:spPr>
        <p:txBody>
          <a:bodyPr anchor="t"/>
          <a:lstStyle>
            <a:lvl1pPr>
              <a:defRPr b="0" cap="all" spc="88" sz="2200"/>
            </a:lvl1pPr>
          </a:lstStyle>
          <a:p>
            <a:pPr/>
            <a:r>
              <a:t>Location</a:t>
            </a:r>
          </a:p>
        </p:txBody>
      </p:sp>
      <p:sp>
        <p:nvSpPr>
          <p:cNvPr id="17" name="Author and Date"/>
          <p:cNvSpPr txBox="1"/>
          <p:nvPr>
            <p:ph type="body" sz="quarter" idx="23" hasCustomPrompt="1"/>
          </p:nvPr>
        </p:nvSpPr>
        <p:spPr>
          <a:xfrm>
            <a:off x="6946900" y="12233909"/>
            <a:ext cx="10490200" cy="706629"/>
          </a:xfrm>
          <a:prstGeom prst="rect">
            <a:avLst/>
          </a:prstGeom>
        </p:spPr>
        <p:txBody>
          <a:bodyPr anchor="t"/>
          <a:lstStyle/>
          <a:p>
            <a:pPr/>
            <a:r>
              <a:t>Author and Date</a:t>
            </a:r>
          </a:p>
        </p:txBody>
      </p:sp>
      <p:sp>
        <p:nvSpPr>
          <p:cNvPr id="18" name="Presentation Title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Presentation Title</a:t>
            </a:r>
          </a:p>
        </p:txBody>
      </p:sp>
      <p:sp>
        <p:nvSpPr>
          <p:cNvPr id="19" name="Body Level One…"/>
          <p:cNvSpPr txBox="1"/>
          <p:nvPr>
            <p:ph type="body" sz="quarter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Presentation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2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 Only">
    <p:bg>
      <p:bgPr>
        <a:solidFill>
          <a:srgbClr val="FFF5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Line"/>
          <p:cNvSpPr/>
          <p:nvPr/>
        </p:nvSpPr>
        <p:spPr>
          <a:xfrm flipV="1">
            <a:off x="762000" y="952499"/>
            <a:ext cx="22860003" cy="2"/>
          </a:xfrm>
          <a:prstGeom prst="line">
            <a:avLst/>
          </a:prstGeom>
          <a:ln w="76200">
            <a:solidFill>
              <a:schemeClr val="accent6">
                <a:hueOff val="61929"/>
                <a:satOff val="10820"/>
                <a:lumOff val="-8848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spcBef>
                <a:spcPts val="0"/>
              </a:spcBef>
              <a:defRPr b="0" spc="0" sz="3200">
                <a:solidFill>
                  <a:srgbClr val="000000"/>
                </a:solidFill>
                <a:latin typeface="Graphik Medium"/>
                <a:ea typeface="Graphik Medium"/>
                <a:cs typeface="Graphik Medium"/>
                <a:sym typeface="Graphik Medium"/>
              </a:defRPr>
            </a:pPr>
          </a:p>
        </p:txBody>
      </p:sp>
      <p:sp>
        <p:nvSpPr>
          <p:cNvPr id="122" name="Line"/>
          <p:cNvSpPr/>
          <p:nvPr/>
        </p:nvSpPr>
        <p:spPr>
          <a:xfrm>
            <a:off x="757217" y="12603828"/>
            <a:ext cx="22862943" cy="1"/>
          </a:xfrm>
          <a:prstGeom prst="line">
            <a:avLst/>
          </a:prstGeom>
          <a:ln w="76200">
            <a:solidFill>
              <a:schemeClr val="accent6">
                <a:hueOff val="61929"/>
                <a:satOff val="10820"/>
                <a:lumOff val="-8848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spcBef>
                <a:spcPts val="0"/>
              </a:spcBef>
              <a:defRPr b="0" spc="0" sz="3200">
                <a:solidFill>
                  <a:srgbClr val="000000"/>
                </a:solidFill>
                <a:latin typeface="Graphik Medium"/>
                <a:ea typeface="Graphik Medium"/>
                <a:cs typeface="Graphik Medium"/>
                <a:sym typeface="Graphik Medium"/>
              </a:defRPr>
            </a:pPr>
          </a:p>
        </p:txBody>
      </p:sp>
      <p:sp>
        <p:nvSpPr>
          <p:cNvPr id="123" name="Slide Title"/>
          <p:cNvSpPr txBox="1"/>
          <p:nvPr>
            <p:ph type="title" hasCustomPrompt="1"/>
          </p:nvPr>
        </p:nvSpPr>
        <p:spPr>
          <a:xfrm>
            <a:off x="2082800" y="1282700"/>
            <a:ext cx="20205700" cy="1651000"/>
          </a:xfrm>
          <a:prstGeom prst="rect">
            <a:avLst/>
          </a:prstGeom>
        </p:spPr>
        <p:txBody>
          <a:bodyPr/>
          <a:lstStyle>
            <a:lvl1pPr>
              <a:defRPr spc="270" sz="9000">
                <a:solidFill>
                  <a:schemeClr val="accent6"/>
                </a:solidFill>
              </a:defRPr>
            </a:lvl1pPr>
          </a:lstStyle>
          <a:p>
            <a:pPr/>
            <a:r>
              <a:t>Slide Title</a:t>
            </a:r>
          </a:p>
        </p:txBody>
      </p:sp>
      <p:sp>
        <p:nvSpPr>
          <p:cNvPr id="124" name="Slide Number"/>
          <p:cNvSpPr txBox="1"/>
          <p:nvPr>
            <p:ph type="sldNum" sz="quarter" idx="2"/>
          </p:nvPr>
        </p:nvSpPr>
        <p:spPr>
          <a:xfrm>
            <a:off x="11990323" y="12890500"/>
            <a:ext cx="416053" cy="46710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5E5E5E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Agenda">
    <p:bg>
      <p:bgPr>
        <a:solidFill>
          <a:srgbClr val="FFF5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Agenda Subtitle"/>
          <p:cNvSpPr txBox="1"/>
          <p:nvPr>
            <p:ph type="body" sz="quarter" idx="21" hasCustomPrompt="1"/>
          </p:nvPr>
        </p:nvSpPr>
        <p:spPr>
          <a:xfrm>
            <a:off x="2082800" y="2795091"/>
            <a:ext cx="20205700" cy="605029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>
                <a:solidFill>
                  <a:srgbClr val="8AACB9"/>
                </a:solidFill>
              </a:defRPr>
            </a:lvl1pPr>
          </a:lstStyle>
          <a:p>
            <a:pPr/>
            <a:r>
              <a:t>Agenda Subtitle</a:t>
            </a:r>
          </a:p>
        </p:txBody>
      </p:sp>
      <p:sp>
        <p:nvSpPr>
          <p:cNvPr id="132" name="Body Level One…"/>
          <p:cNvSpPr txBox="1"/>
          <p:nvPr>
            <p:ph type="body" idx="1" hasCustomPrompt="1"/>
          </p:nvPr>
        </p:nvSpPr>
        <p:spPr>
          <a:xfrm>
            <a:off x="2082800" y="4055764"/>
            <a:ext cx="20205700" cy="6731001"/>
          </a:xfrm>
          <a:prstGeom prst="rect">
            <a:avLst/>
          </a:prstGeom>
        </p:spPr>
        <p:txBody>
          <a:bodyPr anchor="t"/>
          <a:lstStyle>
            <a:lvl1pPr marL="177800" indent="-177800" defTabSz="2641600">
              <a:lnSpc>
                <a:spcPct val="100000"/>
              </a:lnSpc>
              <a:spcBef>
                <a:spcPts val="4400"/>
              </a:spcBef>
              <a:tabLst>
                <a:tab pos="5384800" algn="l"/>
              </a:tabLst>
              <a:defRPr spc="0" sz="5000">
                <a:solidFill>
                  <a:schemeClr val="accent1">
                    <a:satOff val="36598"/>
                    <a:lumOff val="-17227"/>
                  </a:schemeClr>
                </a:solidFill>
              </a:defRPr>
            </a:lvl1pPr>
            <a:lvl2pPr marL="177800" indent="279400" defTabSz="2641600">
              <a:lnSpc>
                <a:spcPct val="100000"/>
              </a:lnSpc>
              <a:spcBef>
                <a:spcPts val="4400"/>
              </a:spcBef>
              <a:tabLst>
                <a:tab pos="5384800" algn="l"/>
              </a:tabLst>
              <a:defRPr spc="0" sz="5000">
                <a:solidFill>
                  <a:schemeClr val="accent1">
                    <a:satOff val="36598"/>
                    <a:lumOff val="-17227"/>
                  </a:schemeClr>
                </a:solidFill>
              </a:defRPr>
            </a:lvl2pPr>
            <a:lvl3pPr marL="177800" indent="736600" defTabSz="2641600">
              <a:lnSpc>
                <a:spcPct val="100000"/>
              </a:lnSpc>
              <a:spcBef>
                <a:spcPts val="4400"/>
              </a:spcBef>
              <a:tabLst>
                <a:tab pos="5384800" algn="l"/>
              </a:tabLst>
              <a:defRPr spc="0" sz="5000">
                <a:solidFill>
                  <a:schemeClr val="accent1">
                    <a:satOff val="36598"/>
                    <a:lumOff val="-17227"/>
                  </a:schemeClr>
                </a:solidFill>
              </a:defRPr>
            </a:lvl3pPr>
            <a:lvl4pPr marL="177800" indent="1193800" defTabSz="2641600">
              <a:lnSpc>
                <a:spcPct val="100000"/>
              </a:lnSpc>
              <a:spcBef>
                <a:spcPts val="4400"/>
              </a:spcBef>
              <a:tabLst>
                <a:tab pos="5384800" algn="l"/>
              </a:tabLst>
              <a:defRPr spc="0" sz="5000">
                <a:solidFill>
                  <a:schemeClr val="accent1">
                    <a:satOff val="36598"/>
                    <a:lumOff val="-17227"/>
                  </a:schemeClr>
                </a:solidFill>
              </a:defRPr>
            </a:lvl4pPr>
            <a:lvl5pPr marL="177800" indent="1651000" defTabSz="2641600">
              <a:lnSpc>
                <a:spcPct val="100000"/>
              </a:lnSpc>
              <a:spcBef>
                <a:spcPts val="4400"/>
              </a:spcBef>
              <a:tabLst>
                <a:tab pos="5384800" algn="l"/>
              </a:tabLst>
              <a:defRPr spc="0" sz="5000">
                <a:solidFill>
                  <a:schemeClr val="accent1">
                    <a:satOff val="36598"/>
                    <a:lumOff val="-17227"/>
                  </a:schemeClr>
                </a:solidFill>
              </a:defRPr>
            </a:lvl5pPr>
          </a:lstStyle>
          <a:p>
            <a:pPr/>
            <a:r>
              <a:t>Agenda Topics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33" name="Agenda Title"/>
          <p:cNvSpPr txBox="1"/>
          <p:nvPr>
            <p:ph type="title" hasCustomPrompt="1"/>
          </p:nvPr>
        </p:nvSpPr>
        <p:spPr>
          <a:xfrm>
            <a:off x="2082800" y="1282700"/>
            <a:ext cx="20205700" cy="1651000"/>
          </a:xfrm>
          <a:prstGeom prst="rect">
            <a:avLst/>
          </a:prstGeom>
        </p:spPr>
        <p:txBody>
          <a:bodyPr/>
          <a:lstStyle>
            <a:lvl1pPr>
              <a:defRPr spc="270" sz="9000">
                <a:solidFill>
                  <a:schemeClr val="accent1">
                    <a:satOff val="36598"/>
                    <a:lumOff val="-17227"/>
                  </a:schemeClr>
                </a:solidFill>
              </a:defRPr>
            </a:lvl1pPr>
          </a:lstStyle>
          <a:p>
            <a:pPr/>
            <a:r>
              <a:t>Agenda Title</a:t>
            </a:r>
          </a:p>
        </p:txBody>
      </p:sp>
      <p:sp>
        <p:nvSpPr>
          <p:cNvPr id="134" name="Line"/>
          <p:cNvSpPr/>
          <p:nvPr/>
        </p:nvSpPr>
        <p:spPr>
          <a:xfrm>
            <a:off x="757217" y="12603828"/>
            <a:ext cx="22862943" cy="1"/>
          </a:xfrm>
          <a:prstGeom prst="line">
            <a:avLst/>
          </a:prstGeom>
          <a:ln w="76200">
            <a:solidFill>
              <a:schemeClr val="accent1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spcBef>
                <a:spcPts val="0"/>
              </a:spcBef>
              <a:defRPr b="0" spc="0" sz="3200">
                <a:solidFill>
                  <a:srgbClr val="000000"/>
                </a:solidFill>
                <a:latin typeface="Graphik Medium"/>
                <a:ea typeface="Graphik Medium"/>
                <a:cs typeface="Graphik Medium"/>
                <a:sym typeface="Graphik Medium"/>
              </a:defRPr>
            </a:pPr>
          </a:p>
        </p:txBody>
      </p:sp>
      <p:sp>
        <p:nvSpPr>
          <p:cNvPr id="135" name="Line"/>
          <p:cNvSpPr/>
          <p:nvPr/>
        </p:nvSpPr>
        <p:spPr>
          <a:xfrm flipV="1">
            <a:off x="762000" y="952499"/>
            <a:ext cx="22860001" cy="2"/>
          </a:xfrm>
          <a:prstGeom prst="line">
            <a:avLst/>
          </a:prstGeom>
          <a:ln w="76200">
            <a:solidFill>
              <a:schemeClr val="accent1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spcBef>
                <a:spcPts val="0"/>
              </a:spcBef>
              <a:defRPr b="0" spc="0" sz="3200">
                <a:solidFill>
                  <a:srgbClr val="000000"/>
                </a:solidFill>
                <a:latin typeface="Graphik Medium"/>
                <a:ea typeface="Graphik Medium"/>
                <a:cs typeface="Graphik Medium"/>
                <a:sym typeface="Graphik Medium"/>
              </a:defRPr>
            </a:pPr>
          </a:p>
        </p:txBody>
      </p:sp>
      <p:sp>
        <p:nvSpPr>
          <p:cNvPr id="136" name="Slide Number"/>
          <p:cNvSpPr txBox="1"/>
          <p:nvPr>
            <p:ph type="sldNum" sz="quarter" idx="2"/>
          </p:nvPr>
        </p:nvSpPr>
        <p:spPr>
          <a:xfrm>
            <a:off x="11990323" y="12890500"/>
            <a:ext cx="416053" cy="46710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5E5E5E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Statement">
    <p:bg>
      <p:bgPr>
        <a:solidFill>
          <a:srgbClr val="F3F5B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Body Level One…"/>
          <p:cNvSpPr txBox="1"/>
          <p:nvPr>
            <p:ph type="body" sz="half" idx="1" hasCustomPrompt="1"/>
          </p:nvPr>
        </p:nvSpPr>
        <p:spPr>
          <a:xfrm>
            <a:off x="2082800" y="4337484"/>
            <a:ext cx="20205700" cy="4699001"/>
          </a:xfrm>
          <a:prstGeom prst="rect">
            <a:avLst/>
          </a:prstGeom>
        </p:spPr>
        <p:txBody>
          <a:bodyPr anchor="ctr"/>
          <a:lstStyle>
            <a:lvl1pPr>
              <a:lnSpc>
                <a:spcPct val="90000"/>
              </a:lnSpc>
              <a:defRPr cap="all" spc="270" sz="9000">
                <a:solidFill>
                  <a:schemeClr val="accent1">
                    <a:satOff val="36598"/>
                    <a:lumOff val="-17227"/>
                  </a:schemeClr>
                </a:solidFill>
              </a:defRPr>
            </a:lvl1pPr>
            <a:lvl2pPr>
              <a:lnSpc>
                <a:spcPct val="90000"/>
              </a:lnSpc>
              <a:defRPr cap="all" spc="270" sz="9000">
                <a:solidFill>
                  <a:schemeClr val="accent1">
                    <a:satOff val="36598"/>
                    <a:lumOff val="-17227"/>
                  </a:schemeClr>
                </a:solidFill>
              </a:defRPr>
            </a:lvl2pPr>
            <a:lvl3pPr>
              <a:lnSpc>
                <a:spcPct val="90000"/>
              </a:lnSpc>
              <a:defRPr cap="all" spc="270" sz="9000">
                <a:solidFill>
                  <a:schemeClr val="accent1">
                    <a:satOff val="36598"/>
                    <a:lumOff val="-17227"/>
                  </a:schemeClr>
                </a:solidFill>
              </a:defRPr>
            </a:lvl3pPr>
            <a:lvl4pPr>
              <a:lnSpc>
                <a:spcPct val="90000"/>
              </a:lnSpc>
              <a:defRPr cap="all" spc="270" sz="9000">
                <a:solidFill>
                  <a:schemeClr val="accent1">
                    <a:satOff val="36598"/>
                    <a:lumOff val="-17227"/>
                  </a:schemeClr>
                </a:solidFill>
              </a:defRPr>
            </a:lvl4pPr>
            <a:lvl5pPr>
              <a:lnSpc>
                <a:spcPct val="90000"/>
              </a:lnSpc>
              <a:defRPr cap="all" spc="270" sz="9000">
                <a:solidFill>
                  <a:schemeClr val="accent1">
                    <a:satOff val="36598"/>
                    <a:lumOff val="-17227"/>
                  </a:schemeClr>
                </a:solidFill>
              </a:defRPr>
            </a:lvl5pPr>
          </a:lstStyle>
          <a:p>
            <a:pPr/>
            <a:r>
              <a:t>Statement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44" name="Line"/>
          <p:cNvSpPr/>
          <p:nvPr/>
        </p:nvSpPr>
        <p:spPr>
          <a:xfrm>
            <a:off x="766879" y="952500"/>
            <a:ext cx="22850242" cy="0"/>
          </a:xfrm>
          <a:prstGeom prst="line">
            <a:avLst/>
          </a:prstGeom>
          <a:ln w="76200">
            <a:solidFill>
              <a:schemeClr val="accent1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spcBef>
                <a:spcPts val="0"/>
              </a:spcBef>
              <a:defRPr b="0" spc="0" sz="3200">
                <a:solidFill>
                  <a:srgbClr val="000000"/>
                </a:solidFill>
                <a:latin typeface="Graphik Medium"/>
                <a:ea typeface="Graphik Medium"/>
                <a:cs typeface="Graphik Medium"/>
                <a:sym typeface="Graphik Medium"/>
              </a:defRPr>
            </a:pPr>
          </a:p>
        </p:txBody>
      </p:sp>
      <p:sp>
        <p:nvSpPr>
          <p:cNvPr id="145" name="Line"/>
          <p:cNvSpPr/>
          <p:nvPr/>
        </p:nvSpPr>
        <p:spPr>
          <a:xfrm>
            <a:off x="757217" y="12603828"/>
            <a:ext cx="22862943" cy="1"/>
          </a:xfrm>
          <a:prstGeom prst="line">
            <a:avLst/>
          </a:prstGeom>
          <a:ln w="76200">
            <a:solidFill>
              <a:schemeClr val="accent1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spcBef>
                <a:spcPts val="0"/>
              </a:spcBef>
              <a:defRPr b="0" spc="0" sz="3200">
                <a:solidFill>
                  <a:srgbClr val="000000"/>
                </a:solidFill>
                <a:latin typeface="Graphik Medium"/>
                <a:ea typeface="Graphik Medium"/>
                <a:cs typeface="Graphik Medium"/>
                <a:sym typeface="Graphik Medium"/>
              </a:defRPr>
            </a:pPr>
          </a:p>
        </p:txBody>
      </p:sp>
      <p:sp>
        <p:nvSpPr>
          <p:cNvPr id="146" name="Slide Number"/>
          <p:cNvSpPr txBox="1"/>
          <p:nvPr>
            <p:ph type="sldNum" sz="quarter" idx="2"/>
          </p:nvPr>
        </p:nvSpPr>
        <p:spPr>
          <a:xfrm>
            <a:off x="11990323" y="12890500"/>
            <a:ext cx="416053" cy="46710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5E5E5E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ig Fact">
    <p:bg>
      <p:bgPr>
        <a:solidFill>
          <a:srgbClr val="F3F5B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Body Level One…"/>
          <p:cNvSpPr txBox="1"/>
          <p:nvPr>
            <p:ph type="body" idx="1" hasCustomPrompt="1"/>
          </p:nvPr>
        </p:nvSpPr>
        <p:spPr>
          <a:xfrm>
            <a:off x="2082800" y="1509784"/>
            <a:ext cx="20205700" cy="6852293"/>
          </a:xfrm>
          <a:prstGeom prst="rect">
            <a:avLst/>
          </a:prstGeom>
        </p:spPr>
        <p:txBody>
          <a:bodyPr/>
          <a:lstStyle>
            <a:lvl1pPr>
              <a:lnSpc>
                <a:spcPct val="90000"/>
              </a:lnSpc>
              <a:defRPr cap="all" spc="750" sz="25000">
                <a:solidFill>
                  <a:schemeClr val="accent1">
                    <a:satOff val="36598"/>
                    <a:lumOff val="-17227"/>
                  </a:schemeClr>
                </a:solidFill>
              </a:defRPr>
            </a:lvl1pPr>
            <a:lvl2pPr>
              <a:lnSpc>
                <a:spcPct val="90000"/>
              </a:lnSpc>
              <a:defRPr cap="all" spc="750" sz="25000">
                <a:solidFill>
                  <a:schemeClr val="accent1">
                    <a:satOff val="36598"/>
                    <a:lumOff val="-17227"/>
                  </a:schemeClr>
                </a:solidFill>
              </a:defRPr>
            </a:lvl2pPr>
            <a:lvl3pPr>
              <a:lnSpc>
                <a:spcPct val="90000"/>
              </a:lnSpc>
              <a:defRPr cap="all" spc="750" sz="25000">
                <a:solidFill>
                  <a:schemeClr val="accent1">
                    <a:satOff val="36598"/>
                    <a:lumOff val="-17227"/>
                  </a:schemeClr>
                </a:solidFill>
              </a:defRPr>
            </a:lvl3pPr>
            <a:lvl4pPr>
              <a:lnSpc>
                <a:spcPct val="90000"/>
              </a:lnSpc>
              <a:defRPr cap="all" spc="750" sz="25000">
                <a:solidFill>
                  <a:schemeClr val="accent1">
                    <a:satOff val="36598"/>
                    <a:lumOff val="-17227"/>
                  </a:schemeClr>
                </a:solidFill>
              </a:defRPr>
            </a:lvl4pPr>
            <a:lvl5pPr>
              <a:lnSpc>
                <a:spcPct val="90000"/>
              </a:lnSpc>
              <a:defRPr cap="all" spc="750" sz="25000">
                <a:solidFill>
                  <a:schemeClr val="accent1">
                    <a:satOff val="36598"/>
                    <a:lumOff val="-17227"/>
                  </a:schemeClr>
                </a:solidFill>
              </a:defRPr>
            </a:lvl5pPr>
          </a:lstStyle>
          <a:p>
            <a:pPr/>
            <a:r>
              <a:t>100%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54" name="Fact information"/>
          <p:cNvSpPr txBox="1"/>
          <p:nvPr>
            <p:ph type="body" sz="quarter" idx="21" hasCustomPrompt="1"/>
          </p:nvPr>
        </p:nvSpPr>
        <p:spPr>
          <a:xfrm>
            <a:off x="2082800" y="8407994"/>
            <a:ext cx="20205700" cy="694056"/>
          </a:xfrm>
          <a:prstGeom prst="rect">
            <a:avLst/>
          </a:prstGeom>
        </p:spPr>
        <p:txBody>
          <a:bodyPr anchor="t"/>
          <a:lstStyle>
            <a:lvl1pPr>
              <a:defRPr spc="104" sz="3500">
                <a:solidFill>
                  <a:schemeClr val="accent1"/>
                </a:solidFill>
              </a:defRPr>
            </a:lvl1pPr>
          </a:lstStyle>
          <a:p>
            <a:pPr/>
            <a:r>
              <a:t>Fact information</a:t>
            </a:r>
          </a:p>
        </p:txBody>
      </p:sp>
      <p:sp>
        <p:nvSpPr>
          <p:cNvPr id="155" name="Line"/>
          <p:cNvSpPr/>
          <p:nvPr/>
        </p:nvSpPr>
        <p:spPr>
          <a:xfrm flipV="1">
            <a:off x="762000" y="952499"/>
            <a:ext cx="22860001" cy="2"/>
          </a:xfrm>
          <a:prstGeom prst="line">
            <a:avLst/>
          </a:prstGeom>
          <a:ln w="76200">
            <a:solidFill>
              <a:schemeClr val="accent1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spcBef>
                <a:spcPts val="0"/>
              </a:spcBef>
              <a:defRPr b="0" spc="0" sz="3200">
                <a:solidFill>
                  <a:srgbClr val="000000"/>
                </a:solidFill>
                <a:latin typeface="Graphik Medium"/>
                <a:ea typeface="Graphik Medium"/>
                <a:cs typeface="Graphik Medium"/>
                <a:sym typeface="Graphik Medium"/>
              </a:defRPr>
            </a:pPr>
          </a:p>
        </p:txBody>
      </p:sp>
      <p:sp>
        <p:nvSpPr>
          <p:cNvPr id="156" name="Line"/>
          <p:cNvSpPr/>
          <p:nvPr/>
        </p:nvSpPr>
        <p:spPr>
          <a:xfrm>
            <a:off x="766879" y="12598400"/>
            <a:ext cx="22850242" cy="0"/>
          </a:xfrm>
          <a:prstGeom prst="line">
            <a:avLst/>
          </a:prstGeom>
          <a:ln w="76200">
            <a:solidFill>
              <a:schemeClr val="accent1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spcBef>
                <a:spcPts val="0"/>
              </a:spcBef>
              <a:defRPr b="0" spc="0" sz="3200">
                <a:solidFill>
                  <a:srgbClr val="000000"/>
                </a:solidFill>
                <a:latin typeface="Graphik Medium"/>
                <a:ea typeface="Graphik Medium"/>
                <a:cs typeface="Graphik Medium"/>
                <a:sym typeface="Graphik Medium"/>
              </a:defRPr>
            </a:pPr>
          </a:p>
        </p:txBody>
      </p:sp>
      <p:sp>
        <p:nvSpPr>
          <p:cNvPr id="157" name="Slide Number"/>
          <p:cNvSpPr txBox="1"/>
          <p:nvPr>
            <p:ph type="sldNum" sz="quarter" idx="2"/>
          </p:nvPr>
        </p:nvSpPr>
        <p:spPr>
          <a:xfrm>
            <a:off x="11990323" y="12890500"/>
            <a:ext cx="416053" cy="46710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5E5E5E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Quote">
    <p:bg>
      <p:bgPr>
        <a:solidFill>
          <a:srgbClr val="FFCBC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Attribution"/>
          <p:cNvSpPr txBox="1"/>
          <p:nvPr>
            <p:ph type="body" sz="quarter" idx="21" hasCustomPrompt="1"/>
          </p:nvPr>
        </p:nvSpPr>
        <p:spPr>
          <a:xfrm>
            <a:off x="2088436" y="11375561"/>
            <a:ext cx="20207127" cy="706629"/>
          </a:xfrm>
          <a:prstGeom prst="rect">
            <a:avLst/>
          </a:prstGeom>
        </p:spPr>
        <p:txBody>
          <a:bodyPr anchor="t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/>
            <a:r>
              <a:t>Attribution</a:t>
            </a:r>
          </a:p>
        </p:txBody>
      </p:sp>
      <p:sp>
        <p:nvSpPr>
          <p:cNvPr id="165" name="Line"/>
          <p:cNvSpPr/>
          <p:nvPr/>
        </p:nvSpPr>
        <p:spPr>
          <a:xfrm flipV="1">
            <a:off x="762000" y="952499"/>
            <a:ext cx="22860001" cy="2"/>
          </a:xfrm>
          <a:prstGeom prst="line">
            <a:avLst/>
          </a:prstGeom>
          <a:ln w="76200">
            <a:solidFill>
              <a:schemeClr val="accent1">
                <a:satOff val="36598"/>
                <a:lumOff val="-17227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spcBef>
                <a:spcPts val="0"/>
              </a:spcBef>
              <a:defRPr b="0" spc="0" sz="3200">
                <a:solidFill>
                  <a:srgbClr val="000000"/>
                </a:solidFill>
                <a:latin typeface="Graphik Medium"/>
                <a:ea typeface="Graphik Medium"/>
                <a:cs typeface="Graphik Medium"/>
                <a:sym typeface="Graphik Medium"/>
              </a:defRPr>
            </a:pPr>
          </a:p>
        </p:txBody>
      </p:sp>
      <p:sp>
        <p:nvSpPr>
          <p:cNvPr id="166" name="Line"/>
          <p:cNvSpPr/>
          <p:nvPr/>
        </p:nvSpPr>
        <p:spPr>
          <a:xfrm>
            <a:off x="762000" y="12598400"/>
            <a:ext cx="22860001" cy="0"/>
          </a:xfrm>
          <a:prstGeom prst="line">
            <a:avLst/>
          </a:prstGeom>
          <a:ln w="76200">
            <a:solidFill>
              <a:schemeClr val="accent1">
                <a:satOff val="36598"/>
                <a:lumOff val="-17227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spcBef>
                <a:spcPts val="0"/>
              </a:spcBef>
              <a:defRPr b="0" spc="0" sz="3200">
                <a:solidFill>
                  <a:srgbClr val="000000"/>
                </a:solidFill>
                <a:latin typeface="Graphik Medium"/>
                <a:ea typeface="Graphik Medium"/>
                <a:cs typeface="Graphik Medium"/>
                <a:sym typeface="Graphik Medium"/>
              </a:defRPr>
            </a:pPr>
          </a:p>
        </p:txBody>
      </p:sp>
      <p:sp>
        <p:nvSpPr>
          <p:cNvPr id="167" name="Body Level One…"/>
          <p:cNvSpPr txBox="1"/>
          <p:nvPr>
            <p:ph type="body" sz="half" idx="1" hasCustomPrompt="1"/>
          </p:nvPr>
        </p:nvSpPr>
        <p:spPr>
          <a:xfrm>
            <a:off x="2088436" y="4298870"/>
            <a:ext cx="20207128" cy="4699001"/>
          </a:xfrm>
          <a:prstGeom prst="rect">
            <a:avLst/>
          </a:prstGeom>
        </p:spPr>
        <p:txBody>
          <a:bodyPr anchor="ctr"/>
          <a:lstStyle>
            <a:lvl1pPr>
              <a:lnSpc>
                <a:spcPct val="90000"/>
              </a:lnSpc>
              <a:defRPr cap="all" spc="190" sz="9500">
                <a:solidFill>
                  <a:schemeClr val="accent1">
                    <a:satOff val="36598"/>
                    <a:lumOff val="-17227"/>
                  </a:schemeClr>
                </a:solidFill>
              </a:defRPr>
            </a:lvl1pPr>
            <a:lvl2pPr>
              <a:lnSpc>
                <a:spcPct val="90000"/>
              </a:lnSpc>
              <a:defRPr cap="all" spc="190" sz="9500">
                <a:solidFill>
                  <a:schemeClr val="accent1">
                    <a:satOff val="36598"/>
                    <a:lumOff val="-17227"/>
                  </a:schemeClr>
                </a:solidFill>
              </a:defRPr>
            </a:lvl2pPr>
            <a:lvl3pPr>
              <a:lnSpc>
                <a:spcPct val="90000"/>
              </a:lnSpc>
              <a:defRPr cap="all" spc="190" sz="9500">
                <a:solidFill>
                  <a:schemeClr val="accent1">
                    <a:satOff val="36598"/>
                    <a:lumOff val="-17227"/>
                  </a:schemeClr>
                </a:solidFill>
              </a:defRPr>
            </a:lvl3pPr>
            <a:lvl4pPr>
              <a:lnSpc>
                <a:spcPct val="90000"/>
              </a:lnSpc>
              <a:defRPr cap="all" spc="190" sz="9500">
                <a:solidFill>
                  <a:schemeClr val="accent1">
                    <a:satOff val="36598"/>
                    <a:lumOff val="-17227"/>
                  </a:schemeClr>
                </a:solidFill>
              </a:defRPr>
            </a:lvl4pPr>
            <a:lvl5pPr>
              <a:lnSpc>
                <a:spcPct val="90000"/>
              </a:lnSpc>
              <a:defRPr cap="all" spc="190" sz="9500">
                <a:solidFill>
                  <a:schemeClr val="accent1">
                    <a:satOff val="36598"/>
                    <a:lumOff val="-17227"/>
                  </a:schemeClr>
                </a:solidFill>
              </a:defRPr>
            </a:lvl5pPr>
          </a:lstStyle>
          <a:p>
            <a:pPr/>
            <a:r>
              <a:t>“Notable Quote”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68" name="Slide Number"/>
          <p:cNvSpPr txBox="1"/>
          <p:nvPr>
            <p:ph type="sldNum" sz="quarter" idx="2"/>
          </p:nvPr>
        </p:nvSpPr>
        <p:spPr>
          <a:xfrm>
            <a:off x="11990323" y="12890500"/>
            <a:ext cx="416053" cy="46710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5E5E5E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Photo - 3 Up">
    <p:bg>
      <p:bgPr>
        <a:solidFill>
          <a:srgbClr val="FFF5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Pink typewriter on a pink three-drawer dresser in front of a pink wall"/>
          <p:cNvSpPr/>
          <p:nvPr>
            <p:ph type="pic" idx="21"/>
          </p:nvPr>
        </p:nvSpPr>
        <p:spPr>
          <a:xfrm>
            <a:off x="-609600" y="431800"/>
            <a:ext cx="21514742" cy="12103100"/>
          </a:xfrm>
          <a:prstGeom prst="rect">
            <a:avLst/>
          </a:prstGeom>
          <a:ln w="114300">
            <a:solidFill>
              <a:srgbClr val="FFFFFF"/>
            </a:solidFill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76" name="Bright turquoise cassette tape on a pink background"/>
          <p:cNvSpPr/>
          <p:nvPr>
            <p:ph type="pic" sz="quarter" idx="22"/>
          </p:nvPr>
        </p:nvSpPr>
        <p:spPr>
          <a:xfrm>
            <a:off x="15836900" y="-203200"/>
            <a:ext cx="7747000" cy="7747000"/>
          </a:xfrm>
          <a:prstGeom prst="rect">
            <a:avLst/>
          </a:prstGeom>
          <a:ln w="114300">
            <a:solidFill>
              <a:srgbClr val="FFFFFF"/>
            </a:solidFill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77" name="Small retro clock on a green shelf against a yellow background"/>
          <p:cNvSpPr/>
          <p:nvPr>
            <p:ph type="pic" idx="23"/>
          </p:nvPr>
        </p:nvSpPr>
        <p:spPr>
          <a:xfrm>
            <a:off x="10769600" y="-6083300"/>
            <a:ext cx="17881600" cy="23842133"/>
          </a:xfrm>
          <a:prstGeom prst="rect">
            <a:avLst/>
          </a:prstGeom>
          <a:ln w="114300">
            <a:solidFill>
              <a:srgbClr val="FFFFFF"/>
            </a:solidFill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78" name="Slide Number"/>
          <p:cNvSpPr txBox="1"/>
          <p:nvPr>
            <p:ph type="sldNum" sz="quarter" idx="2"/>
          </p:nvPr>
        </p:nvSpPr>
        <p:spPr>
          <a:xfrm>
            <a:off x="11990323" y="12890500"/>
            <a:ext cx="416053" cy="46710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5E5E5E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Photo">
    <p:bg>
      <p:bgPr>
        <a:solidFill>
          <a:srgbClr val="FFF5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Four vintage television sets in a row with fluorescent colors: pink, blue, orange, and green"/>
          <p:cNvSpPr/>
          <p:nvPr>
            <p:ph type="pic" idx="21"/>
          </p:nvPr>
        </p:nvSpPr>
        <p:spPr>
          <a:xfrm>
            <a:off x="760214" y="279400"/>
            <a:ext cx="22863633" cy="12866707"/>
          </a:xfrm>
          <a:prstGeom prst="rect">
            <a:avLst/>
          </a:prstGeom>
          <a:ln w="114300">
            <a:solidFill>
              <a:srgbClr val="FFFFFF"/>
            </a:solidFill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86" name="Slide Number"/>
          <p:cNvSpPr txBox="1"/>
          <p:nvPr>
            <p:ph type="sldNum" sz="quarter" idx="2"/>
          </p:nvPr>
        </p:nvSpPr>
        <p:spPr>
          <a:xfrm>
            <a:off x="11990323" y="12890500"/>
            <a:ext cx="416053" cy="46710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5E5E5E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lank">
    <p:bg>
      <p:bgPr>
        <a:solidFill>
          <a:srgbClr val="FFF5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lide Number"/>
          <p:cNvSpPr txBox="1"/>
          <p:nvPr>
            <p:ph type="sldNum" sz="quarter" idx="2"/>
          </p:nvPr>
        </p:nvSpPr>
        <p:spPr>
          <a:xfrm>
            <a:off x="11990323" y="12890500"/>
            <a:ext cx="416053" cy="46710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5E5E5E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 &amp; Photo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ow of seven small retro clocks on a green shelf against a yellow background"/>
          <p:cNvSpPr/>
          <p:nvPr>
            <p:ph type="pic" idx="21"/>
          </p:nvPr>
        </p:nvSpPr>
        <p:spPr>
          <a:xfrm>
            <a:off x="0" y="-2757142"/>
            <a:ext cx="24384000" cy="19230284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8" name="Topic"/>
          <p:cNvSpPr txBox="1"/>
          <p:nvPr>
            <p:ph type="body" sz="quarter" idx="22" hasCustomPrompt="1"/>
          </p:nvPr>
        </p:nvSpPr>
        <p:spPr>
          <a:xfrm>
            <a:off x="1181100" y="12364718"/>
            <a:ext cx="4965700" cy="467107"/>
          </a:xfrm>
          <a:prstGeom prst="rect">
            <a:avLst/>
          </a:prstGeom>
        </p:spPr>
        <p:txBody>
          <a:bodyPr anchor="t"/>
          <a:lstStyle>
            <a:lvl1pPr>
              <a:defRPr b="0" cap="all" spc="88" sz="2200">
                <a:solidFill>
                  <a:srgbClr val="FFFFFF"/>
                </a:solidFill>
              </a:defRPr>
            </a:lvl1pPr>
          </a:lstStyle>
          <a:p>
            <a:pPr/>
            <a:r>
              <a:t>Topic</a:t>
            </a:r>
          </a:p>
        </p:txBody>
      </p:sp>
      <p:sp>
        <p:nvSpPr>
          <p:cNvPr id="29" name="Location"/>
          <p:cNvSpPr txBox="1"/>
          <p:nvPr>
            <p:ph type="body" sz="quarter" idx="23" hasCustomPrompt="1"/>
          </p:nvPr>
        </p:nvSpPr>
        <p:spPr>
          <a:xfrm>
            <a:off x="18237200" y="12364718"/>
            <a:ext cx="4965700" cy="467107"/>
          </a:xfrm>
          <a:prstGeom prst="rect">
            <a:avLst/>
          </a:prstGeom>
        </p:spPr>
        <p:txBody>
          <a:bodyPr anchor="t"/>
          <a:lstStyle>
            <a:lvl1pPr>
              <a:defRPr b="0" cap="all" spc="88" sz="2200">
                <a:solidFill>
                  <a:srgbClr val="FFFFFF"/>
                </a:solidFill>
              </a:defRPr>
            </a:lvl1pPr>
          </a:lstStyle>
          <a:p>
            <a:pPr/>
            <a:r>
              <a:t>Location</a:t>
            </a:r>
          </a:p>
        </p:txBody>
      </p:sp>
      <p:sp>
        <p:nvSpPr>
          <p:cNvPr id="30" name="Author and Date"/>
          <p:cNvSpPr txBox="1"/>
          <p:nvPr>
            <p:ph type="body" sz="quarter" idx="24" hasCustomPrompt="1"/>
          </p:nvPr>
        </p:nvSpPr>
        <p:spPr>
          <a:xfrm>
            <a:off x="6946900" y="12233909"/>
            <a:ext cx="10490200" cy="706629"/>
          </a:xfrm>
          <a:prstGeom prst="rect">
            <a:avLst/>
          </a:prstGeom>
        </p:spPr>
        <p:txBody>
          <a:bodyPr anchor="t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r>
              <a:t>Author and Date</a:t>
            </a:r>
          </a:p>
        </p:txBody>
      </p:sp>
      <p:sp>
        <p:nvSpPr>
          <p:cNvPr id="31" name="Line"/>
          <p:cNvSpPr/>
          <p:nvPr/>
        </p:nvSpPr>
        <p:spPr>
          <a:xfrm>
            <a:off x="766879" y="12060766"/>
            <a:ext cx="22850240" cy="1"/>
          </a:xfrm>
          <a:prstGeom prst="line">
            <a:avLst/>
          </a:prstGeom>
          <a:ln w="76200">
            <a:solidFill>
              <a:schemeClr val="accent1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spcBef>
                <a:spcPts val="0"/>
              </a:spcBef>
              <a:defRPr b="0" spc="0" sz="3200">
                <a:solidFill>
                  <a:srgbClr val="000000"/>
                </a:solidFill>
                <a:latin typeface="Graphik Medium"/>
                <a:ea typeface="Graphik Medium"/>
                <a:cs typeface="Graphik Medium"/>
                <a:sym typeface="Graphik Medium"/>
              </a:defRPr>
            </a:pPr>
          </a:p>
        </p:txBody>
      </p:sp>
      <p:sp>
        <p:nvSpPr>
          <p:cNvPr id="32" name="Line"/>
          <p:cNvSpPr/>
          <p:nvPr/>
        </p:nvSpPr>
        <p:spPr>
          <a:xfrm flipV="1">
            <a:off x="6527799" y="12034558"/>
            <a:ext cx="1" cy="1114983"/>
          </a:xfrm>
          <a:prstGeom prst="line">
            <a:avLst/>
          </a:prstGeom>
          <a:ln w="76200">
            <a:solidFill>
              <a:schemeClr val="accent1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spcBef>
                <a:spcPts val="0"/>
              </a:spcBef>
              <a:defRPr b="0" spc="0" sz="3200">
                <a:solidFill>
                  <a:srgbClr val="000000"/>
                </a:solidFill>
                <a:latin typeface="Graphik Medium"/>
                <a:ea typeface="Graphik Medium"/>
                <a:cs typeface="Graphik Medium"/>
                <a:sym typeface="Graphik Medium"/>
              </a:defRPr>
            </a:pPr>
          </a:p>
        </p:txBody>
      </p:sp>
      <p:sp>
        <p:nvSpPr>
          <p:cNvPr id="33" name="Line"/>
          <p:cNvSpPr/>
          <p:nvPr/>
        </p:nvSpPr>
        <p:spPr>
          <a:xfrm flipV="1">
            <a:off x="17856201" y="12034558"/>
            <a:ext cx="1" cy="1114983"/>
          </a:xfrm>
          <a:prstGeom prst="line">
            <a:avLst/>
          </a:prstGeom>
          <a:ln w="76200">
            <a:solidFill>
              <a:schemeClr val="accent1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spcBef>
                <a:spcPts val="0"/>
              </a:spcBef>
              <a:defRPr b="0" spc="0" sz="3200">
                <a:solidFill>
                  <a:srgbClr val="000000"/>
                </a:solidFill>
                <a:latin typeface="Graphik Medium"/>
                <a:ea typeface="Graphik Medium"/>
                <a:cs typeface="Graphik Medium"/>
                <a:sym typeface="Graphik Medium"/>
              </a:defRPr>
            </a:pPr>
          </a:p>
        </p:txBody>
      </p:sp>
      <p:sp>
        <p:nvSpPr>
          <p:cNvPr id="34" name="Line"/>
          <p:cNvSpPr/>
          <p:nvPr/>
        </p:nvSpPr>
        <p:spPr>
          <a:xfrm>
            <a:off x="766879" y="952500"/>
            <a:ext cx="22850242" cy="1"/>
          </a:xfrm>
          <a:prstGeom prst="line">
            <a:avLst/>
          </a:prstGeom>
          <a:ln w="76200">
            <a:solidFill>
              <a:schemeClr val="accent1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spcBef>
                <a:spcPts val="0"/>
              </a:spcBef>
              <a:defRPr b="0" spc="0" sz="3200">
                <a:solidFill>
                  <a:srgbClr val="000000"/>
                </a:solidFill>
                <a:latin typeface="Graphik Medium"/>
                <a:ea typeface="Graphik Medium"/>
                <a:cs typeface="Graphik Medium"/>
                <a:sym typeface="Graphik Medium"/>
              </a:defRPr>
            </a:pPr>
          </a:p>
        </p:txBody>
      </p:sp>
      <p:sp>
        <p:nvSpPr>
          <p:cNvPr id="35" name="Body Level One…"/>
          <p:cNvSpPr txBox="1"/>
          <p:nvPr>
            <p:ph type="body" sz="quarter" idx="1" hasCustomPrompt="1"/>
          </p:nvPr>
        </p:nvSpPr>
        <p:spPr>
          <a:xfrm>
            <a:off x="2082800" y="3492500"/>
            <a:ext cx="20205700" cy="16129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/>
            <a:r>
              <a:t>Presentation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36" name="Presentation Title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Presentation Title</a:t>
            </a:r>
          </a:p>
        </p:txBody>
      </p:sp>
      <p:sp>
        <p:nvSpPr>
          <p:cNvPr id="3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5E5E5E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 &amp; Photo Alt">
    <p:bg>
      <p:bgPr>
        <a:solidFill>
          <a:srgbClr val="FFF5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Body Level One…"/>
          <p:cNvSpPr txBox="1"/>
          <p:nvPr>
            <p:ph type="body" sz="quarter" idx="1" hasCustomPrompt="1"/>
          </p:nvPr>
        </p:nvSpPr>
        <p:spPr>
          <a:xfrm>
            <a:off x="1270000" y="8015916"/>
            <a:ext cx="11785600" cy="3848101"/>
          </a:xfrm>
          <a:prstGeom prst="rect">
            <a:avLst/>
          </a:prstGeom>
        </p:spPr>
        <p:txBody>
          <a:bodyPr anchor="t"/>
          <a:lstStyle>
            <a:lvl1pPr>
              <a:defRPr>
                <a:solidFill>
                  <a:srgbClr val="8AACB9"/>
                </a:solidFill>
              </a:defRPr>
            </a:lvl1pPr>
            <a:lvl2pPr>
              <a:defRPr>
                <a:solidFill>
                  <a:srgbClr val="8AACB9"/>
                </a:solidFill>
              </a:defRPr>
            </a:lvl2pPr>
            <a:lvl3pPr>
              <a:defRPr>
                <a:solidFill>
                  <a:srgbClr val="8AACB9"/>
                </a:solidFill>
              </a:defRPr>
            </a:lvl3pPr>
            <a:lvl4pPr>
              <a:defRPr>
                <a:solidFill>
                  <a:srgbClr val="8AACB9"/>
                </a:solidFill>
              </a:defRPr>
            </a:lvl4pPr>
            <a:lvl5pPr>
              <a:defRPr>
                <a:solidFill>
                  <a:srgbClr val="8AACB9"/>
                </a:solidFill>
              </a:defRPr>
            </a:lvl5pPr>
          </a:lstStyle>
          <a:p>
            <a:pPr/>
            <a:r>
              <a:t>Slide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5" name="Slide Title"/>
          <p:cNvSpPr txBox="1"/>
          <p:nvPr>
            <p:ph type="title" hasCustomPrompt="1"/>
          </p:nvPr>
        </p:nvSpPr>
        <p:spPr>
          <a:xfrm>
            <a:off x="1270000" y="4925417"/>
            <a:ext cx="11785600" cy="2933701"/>
          </a:xfrm>
          <a:prstGeom prst="rect">
            <a:avLst/>
          </a:prstGeom>
        </p:spPr>
        <p:txBody>
          <a:bodyPr anchor="b"/>
          <a:lstStyle>
            <a:lvl1pPr>
              <a:defRPr spc="270" sz="9000">
                <a:solidFill>
                  <a:schemeClr val="accent6"/>
                </a:solidFill>
              </a:defRPr>
            </a:lvl1pPr>
          </a:lstStyle>
          <a:p>
            <a:pPr/>
            <a:r>
              <a:t>Slide Title</a:t>
            </a:r>
          </a:p>
        </p:txBody>
      </p:sp>
      <p:sp>
        <p:nvSpPr>
          <p:cNvPr id="46" name="Pink typewriter on a pink three-drawer dresser in front of a pink wall"/>
          <p:cNvSpPr/>
          <p:nvPr>
            <p:ph type="pic" idx="21"/>
          </p:nvPr>
        </p:nvSpPr>
        <p:spPr>
          <a:xfrm>
            <a:off x="12801600" y="1895696"/>
            <a:ext cx="17642204" cy="9924608"/>
          </a:xfrm>
          <a:prstGeom prst="rect">
            <a:avLst/>
          </a:prstGeom>
          <a:ln w="114300">
            <a:solidFill>
              <a:srgbClr val="FFFFFF"/>
            </a:solidFill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47" name="Line"/>
          <p:cNvSpPr/>
          <p:nvPr/>
        </p:nvSpPr>
        <p:spPr>
          <a:xfrm>
            <a:off x="757217" y="12603828"/>
            <a:ext cx="22862943" cy="1"/>
          </a:xfrm>
          <a:prstGeom prst="line">
            <a:avLst/>
          </a:prstGeom>
          <a:ln w="76200">
            <a:solidFill>
              <a:schemeClr val="accent6">
                <a:hueOff val="61929"/>
                <a:satOff val="10820"/>
                <a:lumOff val="-8848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spcBef>
                <a:spcPts val="0"/>
              </a:spcBef>
              <a:defRPr b="0" spc="0" sz="3200">
                <a:solidFill>
                  <a:srgbClr val="000000"/>
                </a:solidFill>
                <a:latin typeface="Graphik Medium"/>
                <a:ea typeface="Graphik Medium"/>
                <a:cs typeface="Graphik Medium"/>
                <a:sym typeface="Graphik Medium"/>
              </a:defRPr>
            </a:pPr>
          </a:p>
        </p:txBody>
      </p:sp>
      <p:sp>
        <p:nvSpPr>
          <p:cNvPr id="48" name="Line"/>
          <p:cNvSpPr/>
          <p:nvPr/>
        </p:nvSpPr>
        <p:spPr>
          <a:xfrm flipV="1">
            <a:off x="762000" y="952499"/>
            <a:ext cx="22860003" cy="2"/>
          </a:xfrm>
          <a:prstGeom prst="line">
            <a:avLst/>
          </a:prstGeom>
          <a:ln w="76200">
            <a:solidFill>
              <a:schemeClr val="accent6">
                <a:hueOff val="61929"/>
                <a:satOff val="10820"/>
                <a:lumOff val="-8848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spcBef>
                <a:spcPts val="0"/>
              </a:spcBef>
              <a:defRPr b="0" spc="0" sz="3200">
                <a:solidFill>
                  <a:srgbClr val="000000"/>
                </a:solidFill>
                <a:latin typeface="Graphik Medium"/>
                <a:ea typeface="Graphik Medium"/>
                <a:cs typeface="Graphik Medium"/>
                <a:sym typeface="Graphik Medium"/>
              </a:defRPr>
            </a:pPr>
          </a:p>
        </p:txBody>
      </p:sp>
      <p:sp>
        <p:nvSpPr>
          <p:cNvPr id="49" name="Slide Number"/>
          <p:cNvSpPr txBox="1"/>
          <p:nvPr>
            <p:ph type="sldNum" sz="quarter" idx="2"/>
          </p:nvPr>
        </p:nvSpPr>
        <p:spPr>
          <a:xfrm>
            <a:off x="11990323" y="12890500"/>
            <a:ext cx="416053" cy="46710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5E5E5E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 &amp; Bullets">
    <p:bg>
      <p:bgPr>
        <a:solidFill>
          <a:srgbClr val="FFF5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Body Level One…"/>
          <p:cNvSpPr txBox="1"/>
          <p:nvPr>
            <p:ph type="body" sz="half" idx="1" hasCustomPrompt="1"/>
          </p:nvPr>
        </p:nvSpPr>
        <p:spPr>
          <a:xfrm>
            <a:off x="2082800" y="4195233"/>
            <a:ext cx="20207127" cy="6282059"/>
          </a:xfrm>
          <a:prstGeom prst="rect">
            <a:avLst/>
          </a:prstGeom>
        </p:spPr>
        <p:txBody>
          <a:bodyPr anchor="t"/>
          <a:lstStyle>
            <a:lvl1pPr marL="635000" indent="-635000" algn="l" defTabSz="355600">
              <a:lnSpc>
                <a:spcPct val="100000"/>
              </a:lnSpc>
              <a:spcBef>
                <a:spcPts val="4300"/>
              </a:spcBef>
              <a:buSzPct val="100000"/>
              <a:buBlip>
                <a:blip r:embed="rId2"/>
              </a:buBlip>
              <a:defRPr spc="36">
                <a:solidFill>
                  <a:schemeClr val="accent1">
                    <a:satOff val="36598"/>
                    <a:lumOff val="-17227"/>
                  </a:schemeClr>
                </a:solidFill>
              </a:defRPr>
            </a:lvl1pPr>
            <a:lvl2pPr marL="1270000" indent="-635000" algn="l" defTabSz="355600">
              <a:lnSpc>
                <a:spcPct val="100000"/>
              </a:lnSpc>
              <a:spcBef>
                <a:spcPts val="4300"/>
              </a:spcBef>
              <a:buSzPct val="100000"/>
              <a:buBlip>
                <a:blip r:embed="rId2"/>
              </a:buBlip>
              <a:defRPr spc="36">
                <a:solidFill>
                  <a:schemeClr val="accent1">
                    <a:satOff val="36598"/>
                    <a:lumOff val="-17227"/>
                  </a:schemeClr>
                </a:solidFill>
              </a:defRPr>
            </a:lvl2pPr>
            <a:lvl3pPr marL="1905000" indent="-635000" algn="l" defTabSz="355600">
              <a:lnSpc>
                <a:spcPct val="100000"/>
              </a:lnSpc>
              <a:spcBef>
                <a:spcPts val="4300"/>
              </a:spcBef>
              <a:buSzPct val="100000"/>
              <a:buBlip>
                <a:blip r:embed="rId2"/>
              </a:buBlip>
              <a:defRPr spc="36">
                <a:solidFill>
                  <a:schemeClr val="accent1">
                    <a:satOff val="36598"/>
                    <a:lumOff val="-17227"/>
                  </a:schemeClr>
                </a:solidFill>
              </a:defRPr>
            </a:lvl3pPr>
            <a:lvl4pPr marL="2540000" indent="-635000" algn="l" defTabSz="355600">
              <a:lnSpc>
                <a:spcPct val="100000"/>
              </a:lnSpc>
              <a:spcBef>
                <a:spcPts val="4300"/>
              </a:spcBef>
              <a:buSzPct val="100000"/>
              <a:buBlip>
                <a:blip r:embed="rId2"/>
              </a:buBlip>
              <a:defRPr spc="36">
                <a:solidFill>
                  <a:schemeClr val="accent1">
                    <a:satOff val="36598"/>
                    <a:lumOff val="-17227"/>
                  </a:schemeClr>
                </a:solidFill>
              </a:defRPr>
            </a:lvl4pPr>
            <a:lvl5pPr marL="3175000" indent="-635000" algn="l" defTabSz="355600">
              <a:lnSpc>
                <a:spcPct val="100000"/>
              </a:lnSpc>
              <a:spcBef>
                <a:spcPts val="4300"/>
              </a:spcBef>
              <a:buSzPct val="100000"/>
              <a:buBlip>
                <a:blip r:embed="rId2"/>
              </a:buBlip>
              <a:defRPr spc="36">
                <a:solidFill>
                  <a:schemeClr val="accent1">
                    <a:satOff val="36598"/>
                    <a:lumOff val="-17227"/>
                  </a:schemeClr>
                </a:solidFill>
              </a:defRPr>
            </a:lvl5pPr>
          </a:lstStyle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57" name="Line"/>
          <p:cNvSpPr/>
          <p:nvPr/>
        </p:nvSpPr>
        <p:spPr>
          <a:xfrm>
            <a:off x="766879" y="952500"/>
            <a:ext cx="22850242" cy="1"/>
          </a:xfrm>
          <a:prstGeom prst="line">
            <a:avLst/>
          </a:prstGeom>
          <a:ln w="76200">
            <a:solidFill>
              <a:schemeClr val="accent6">
                <a:hueOff val="61929"/>
                <a:satOff val="10820"/>
                <a:lumOff val="-8848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spcBef>
                <a:spcPts val="0"/>
              </a:spcBef>
              <a:defRPr b="0" spc="0" sz="3200">
                <a:solidFill>
                  <a:srgbClr val="000000"/>
                </a:solidFill>
                <a:latin typeface="Graphik Medium"/>
                <a:ea typeface="Graphik Medium"/>
                <a:cs typeface="Graphik Medium"/>
                <a:sym typeface="Graphik Medium"/>
              </a:defRPr>
            </a:pPr>
          </a:p>
        </p:txBody>
      </p:sp>
      <p:sp>
        <p:nvSpPr>
          <p:cNvPr id="58" name="Line"/>
          <p:cNvSpPr/>
          <p:nvPr/>
        </p:nvSpPr>
        <p:spPr>
          <a:xfrm>
            <a:off x="757217" y="12603828"/>
            <a:ext cx="22862943" cy="1"/>
          </a:xfrm>
          <a:prstGeom prst="line">
            <a:avLst/>
          </a:prstGeom>
          <a:ln w="76200">
            <a:solidFill>
              <a:schemeClr val="accent6">
                <a:hueOff val="61929"/>
                <a:satOff val="10820"/>
                <a:lumOff val="-8848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spcBef>
                <a:spcPts val="0"/>
              </a:spcBef>
              <a:defRPr b="0" spc="0" sz="3200">
                <a:solidFill>
                  <a:srgbClr val="000000"/>
                </a:solidFill>
                <a:latin typeface="Graphik Medium"/>
                <a:ea typeface="Graphik Medium"/>
                <a:cs typeface="Graphik Medium"/>
                <a:sym typeface="Graphik Medium"/>
              </a:defRPr>
            </a:pPr>
          </a:p>
        </p:txBody>
      </p:sp>
      <p:sp>
        <p:nvSpPr>
          <p:cNvPr id="59" name="Slide Title"/>
          <p:cNvSpPr txBox="1"/>
          <p:nvPr>
            <p:ph type="title" hasCustomPrompt="1"/>
          </p:nvPr>
        </p:nvSpPr>
        <p:spPr>
          <a:xfrm>
            <a:off x="2088436" y="1282700"/>
            <a:ext cx="20207128" cy="1649711"/>
          </a:xfrm>
          <a:prstGeom prst="rect">
            <a:avLst/>
          </a:prstGeom>
        </p:spPr>
        <p:txBody>
          <a:bodyPr/>
          <a:lstStyle>
            <a:lvl1pPr>
              <a:defRPr spc="270" sz="9000">
                <a:solidFill>
                  <a:schemeClr val="accent6"/>
                </a:solidFill>
              </a:defRPr>
            </a:lvl1pPr>
          </a:lstStyle>
          <a:p>
            <a:pPr/>
            <a:r>
              <a:t>Slide Title</a:t>
            </a:r>
          </a:p>
        </p:txBody>
      </p:sp>
      <p:sp>
        <p:nvSpPr>
          <p:cNvPr id="60" name="Slide Number"/>
          <p:cNvSpPr txBox="1"/>
          <p:nvPr>
            <p:ph type="sldNum" sz="quarter" idx="2"/>
          </p:nvPr>
        </p:nvSpPr>
        <p:spPr>
          <a:xfrm>
            <a:off x="11990323" y="12890500"/>
            <a:ext cx="416053" cy="46710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5E5E5E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ullets">
    <p:bg>
      <p:bgPr>
        <a:solidFill>
          <a:srgbClr val="FFF5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Body Level One…"/>
          <p:cNvSpPr txBox="1"/>
          <p:nvPr>
            <p:ph type="body" sz="half" idx="1" hasCustomPrompt="1"/>
          </p:nvPr>
        </p:nvSpPr>
        <p:spPr>
          <a:xfrm>
            <a:off x="2082800" y="4195233"/>
            <a:ext cx="20207127" cy="6282059"/>
          </a:xfrm>
          <a:prstGeom prst="rect">
            <a:avLst/>
          </a:prstGeom>
        </p:spPr>
        <p:txBody>
          <a:bodyPr numCol="2" spcCol="1289181" anchor="t"/>
          <a:lstStyle>
            <a:lvl1pPr marL="635000" indent="-635000" algn="l" defTabSz="355600">
              <a:lnSpc>
                <a:spcPct val="100000"/>
              </a:lnSpc>
              <a:spcBef>
                <a:spcPts val="4300"/>
              </a:spcBef>
              <a:buSzPct val="100000"/>
              <a:buBlip>
                <a:blip r:embed="rId2"/>
              </a:buBlip>
              <a:defRPr spc="36">
                <a:solidFill>
                  <a:schemeClr val="accent1">
                    <a:satOff val="36598"/>
                    <a:lumOff val="-17227"/>
                  </a:schemeClr>
                </a:solidFill>
              </a:defRPr>
            </a:lvl1pPr>
            <a:lvl2pPr marL="1270000" indent="-635000" algn="l" defTabSz="355600">
              <a:lnSpc>
                <a:spcPct val="100000"/>
              </a:lnSpc>
              <a:spcBef>
                <a:spcPts val="4300"/>
              </a:spcBef>
              <a:buSzPct val="100000"/>
              <a:buBlip>
                <a:blip r:embed="rId2"/>
              </a:buBlip>
              <a:defRPr spc="36">
                <a:solidFill>
                  <a:schemeClr val="accent1">
                    <a:satOff val="36598"/>
                    <a:lumOff val="-17227"/>
                  </a:schemeClr>
                </a:solidFill>
              </a:defRPr>
            </a:lvl2pPr>
            <a:lvl3pPr marL="1905000" indent="-635000" algn="l" defTabSz="355600">
              <a:lnSpc>
                <a:spcPct val="100000"/>
              </a:lnSpc>
              <a:spcBef>
                <a:spcPts val="4300"/>
              </a:spcBef>
              <a:buSzPct val="100000"/>
              <a:buBlip>
                <a:blip r:embed="rId2"/>
              </a:buBlip>
              <a:defRPr spc="36">
                <a:solidFill>
                  <a:schemeClr val="accent1">
                    <a:satOff val="36598"/>
                    <a:lumOff val="-17227"/>
                  </a:schemeClr>
                </a:solidFill>
              </a:defRPr>
            </a:lvl3pPr>
            <a:lvl4pPr marL="2540000" indent="-635000" algn="l" defTabSz="355600">
              <a:lnSpc>
                <a:spcPct val="100000"/>
              </a:lnSpc>
              <a:spcBef>
                <a:spcPts val="4300"/>
              </a:spcBef>
              <a:buSzPct val="100000"/>
              <a:buBlip>
                <a:blip r:embed="rId2"/>
              </a:buBlip>
              <a:defRPr spc="36">
                <a:solidFill>
                  <a:schemeClr val="accent1">
                    <a:satOff val="36598"/>
                    <a:lumOff val="-17227"/>
                  </a:schemeClr>
                </a:solidFill>
              </a:defRPr>
            </a:lvl4pPr>
            <a:lvl5pPr marL="3175000" indent="-635000" algn="l" defTabSz="355600">
              <a:lnSpc>
                <a:spcPct val="100000"/>
              </a:lnSpc>
              <a:spcBef>
                <a:spcPts val="4300"/>
              </a:spcBef>
              <a:buSzPct val="100000"/>
              <a:buBlip>
                <a:blip r:embed="rId2"/>
              </a:buBlip>
              <a:defRPr spc="36">
                <a:solidFill>
                  <a:schemeClr val="accent1">
                    <a:satOff val="36598"/>
                    <a:lumOff val="-17227"/>
                  </a:schemeClr>
                </a:solidFill>
              </a:defRPr>
            </a:lvl5pPr>
          </a:lstStyle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68" name="Line"/>
          <p:cNvSpPr/>
          <p:nvPr/>
        </p:nvSpPr>
        <p:spPr>
          <a:xfrm>
            <a:off x="766879" y="952500"/>
            <a:ext cx="22850242" cy="1"/>
          </a:xfrm>
          <a:prstGeom prst="line">
            <a:avLst/>
          </a:prstGeom>
          <a:ln w="76200">
            <a:solidFill>
              <a:schemeClr val="accent6">
                <a:hueOff val="61929"/>
                <a:satOff val="10820"/>
                <a:lumOff val="-8848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spcBef>
                <a:spcPts val="0"/>
              </a:spcBef>
              <a:defRPr b="0" spc="0" sz="3200">
                <a:solidFill>
                  <a:srgbClr val="000000"/>
                </a:solidFill>
                <a:latin typeface="Graphik Medium"/>
                <a:ea typeface="Graphik Medium"/>
                <a:cs typeface="Graphik Medium"/>
                <a:sym typeface="Graphik Medium"/>
              </a:defRPr>
            </a:pPr>
          </a:p>
        </p:txBody>
      </p:sp>
      <p:sp>
        <p:nvSpPr>
          <p:cNvPr id="69" name="Line"/>
          <p:cNvSpPr/>
          <p:nvPr/>
        </p:nvSpPr>
        <p:spPr>
          <a:xfrm>
            <a:off x="757217" y="12603828"/>
            <a:ext cx="22862943" cy="1"/>
          </a:xfrm>
          <a:prstGeom prst="line">
            <a:avLst/>
          </a:prstGeom>
          <a:ln w="76200">
            <a:solidFill>
              <a:schemeClr val="accent6">
                <a:hueOff val="61929"/>
                <a:satOff val="10820"/>
                <a:lumOff val="-8848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spcBef>
                <a:spcPts val="0"/>
              </a:spcBef>
              <a:defRPr b="0" spc="0" sz="3200">
                <a:solidFill>
                  <a:srgbClr val="000000"/>
                </a:solidFill>
                <a:latin typeface="Graphik Medium"/>
                <a:ea typeface="Graphik Medium"/>
                <a:cs typeface="Graphik Medium"/>
                <a:sym typeface="Graphik Medium"/>
              </a:defRPr>
            </a:pPr>
          </a:p>
        </p:txBody>
      </p:sp>
      <p:sp>
        <p:nvSpPr>
          <p:cNvPr id="70" name="Slide Number"/>
          <p:cNvSpPr txBox="1"/>
          <p:nvPr>
            <p:ph type="sldNum" sz="quarter" idx="2"/>
          </p:nvPr>
        </p:nvSpPr>
        <p:spPr>
          <a:xfrm>
            <a:off x="11990323" y="12890500"/>
            <a:ext cx="416053" cy="46710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5E5E5E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, Bullets &amp; Photo">
    <p:bg>
      <p:bgPr>
        <a:solidFill>
          <a:srgbClr val="FFF5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lide Title"/>
          <p:cNvSpPr txBox="1"/>
          <p:nvPr>
            <p:ph type="title" hasCustomPrompt="1"/>
          </p:nvPr>
        </p:nvSpPr>
        <p:spPr>
          <a:xfrm>
            <a:off x="1270000" y="1851223"/>
            <a:ext cx="11785600" cy="4084936"/>
          </a:xfrm>
          <a:prstGeom prst="rect">
            <a:avLst/>
          </a:prstGeom>
        </p:spPr>
        <p:txBody>
          <a:bodyPr anchor="b"/>
          <a:lstStyle>
            <a:lvl1pPr>
              <a:defRPr spc="270" sz="9000">
                <a:solidFill>
                  <a:schemeClr val="accent6"/>
                </a:solidFill>
              </a:defRPr>
            </a:lvl1pPr>
          </a:lstStyle>
          <a:p>
            <a:pPr/>
            <a:r>
              <a:t>Slide Title</a:t>
            </a:r>
          </a:p>
        </p:txBody>
      </p:sp>
      <p:sp>
        <p:nvSpPr>
          <p:cNvPr id="78" name="Body Level One…"/>
          <p:cNvSpPr txBox="1"/>
          <p:nvPr>
            <p:ph type="body" sz="quarter" idx="1" hasCustomPrompt="1"/>
          </p:nvPr>
        </p:nvSpPr>
        <p:spPr>
          <a:xfrm>
            <a:off x="2088435" y="6720284"/>
            <a:ext cx="10972801" cy="5467169"/>
          </a:xfrm>
          <a:prstGeom prst="rect">
            <a:avLst/>
          </a:prstGeom>
        </p:spPr>
        <p:txBody>
          <a:bodyPr anchor="t"/>
          <a:lstStyle>
            <a:lvl1pPr marL="635000" indent="-635000" algn="l" defTabSz="355600">
              <a:lnSpc>
                <a:spcPct val="100000"/>
              </a:lnSpc>
              <a:spcBef>
                <a:spcPts val="4300"/>
              </a:spcBef>
              <a:buSzPct val="100000"/>
              <a:buBlip>
                <a:blip r:embed="rId2"/>
              </a:buBlip>
              <a:defRPr spc="36">
                <a:solidFill>
                  <a:schemeClr val="accent1">
                    <a:satOff val="36598"/>
                    <a:lumOff val="-17227"/>
                  </a:schemeClr>
                </a:solidFill>
              </a:defRPr>
            </a:lvl1pPr>
            <a:lvl2pPr marL="1270000" indent="-635000" algn="l" defTabSz="355600">
              <a:lnSpc>
                <a:spcPct val="100000"/>
              </a:lnSpc>
              <a:spcBef>
                <a:spcPts val="4300"/>
              </a:spcBef>
              <a:buSzPct val="100000"/>
              <a:buBlip>
                <a:blip r:embed="rId2"/>
              </a:buBlip>
              <a:defRPr spc="36">
                <a:solidFill>
                  <a:schemeClr val="accent1">
                    <a:satOff val="36598"/>
                    <a:lumOff val="-17227"/>
                  </a:schemeClr>
                </a:solidFill>
              </a:defRPr>
            </a:lvl2pPr>
            <a:lvl3pPr marL="1905000" indent="-635000" algn="l" defTabSz="355600">
              <a:lnSpc>
                <a:spcPct val="100000"/>
              </a:lnSpc>
              <a:spcBef>
                <a:spcPts val="4300"/>
              </a:spcBef>
              <a:buSzPct val="100000"/>
              <a:buBlip>
                <a:blip r:embed="rId2"/>
              </a:buBlip>
              <a:defRPr spc="36">
                <a:solidFill>
                  <a:schemeClr val="accent1">
                    <a:satOff val="36598"/>
                    <a:lumOff val="-17227"/>
                  </a:schemeClr>
                </a:solidFill>
              </a:defRPr>
            </a:lvl3pPr>
            <a:lvl4pPr marL="2540000" indent="-635000" algn="l" defTabSz="355600">
              <a:lnSpc>
                <a:spcPct val="100000"/>
              </a:lnSpc>
              <a:spcBef>
                <a:spcPts val="4300"/>
              </a:spcBef>
              <a:buSzPct val="100000"/>
              <a:buBlip>
                <a:blip r:embed="rId2"/>
              </a:buBlip>
              <a:defRPr spc="36">
                <a:solidFill>
                  <a:schemeClr val="accent1">
                    <a:satOff val="36598"/>
                    <a:lumOff val="-17227"/>
                  </a:schemeClr>
                </a:solidFill>
              </a:defRPr>
            </a:lvl4pPr>
            <a:lvl5pPr marL="3175000" indent="-635000" algn="l" defTabSz="355600">
              <a:lnSpc>
                <a:spcPct val="100000"/>
              </a:lnSpc>
              <a:spcBef>
                <a:spcPts val="4300"/>
              </a:spcBef>
              <a:buSzPct val="100000"/>
              <a:buBlip>
                <a:blip r:embed="rId2"/>
              </a:buBlip>
              <a:defRPr spc="36">
                <a:solidFill>
                  <a:schemeClr val="accent1">
                    <a:satOff val="36598"/>
                    <a:lumOff val="-17227"/>
                  </a:schemeClr>
                </a:solidFill>
              </a:defRPr>
            </a:lvl5pPr>
          </a:lstStyle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79" name="Vintage television in front of yellow patterned wallpaper"/>
          <p:cNvSpPr/>
          <p:nvPr>
            <p:ph type="pic" idx="21"/>
          </p:nvPr>
        </p:nvSpPr>
        <p:spPr>
          <a:xfrm>
            <a:off x="12661900" y="-2501900"/>
            <a:ext cx="11077576" cy="14770100"/>
          </a:xfrm>
          <a:prstGeom prst="rect">
            <a:avLst/>
          </a:prstGeom>
          <a:ln w="114300">
            <a:solidFill>
              <a:srgbClr val="FFFFFF"/>
            </a:solidFill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0" name="Line"/>
          <p:cNvSpPr/>
          <p:nvPr/>
        </p:nvSpPr>
        <p:spPr>
          <a:xfrm flipV="1">
            <a:off x="762000" y="952499"/>
            <a:ext cx="22860003" cy="2"/>
          </a:xfrm>
          <a:prstGeom prst="line">
            <a:avLst/>
          </a:prstGeom>
          <a:ln w="76200">
            <a:solidFill>
              <a:schemeClr val="accent6">
                <a:hueOff val="61929"/>
                <a:satOff val="10820"/>
                <a:lumOff val="-8848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spcBef>
                <a:spcPts val="0"/>
              </a:spcBef>
              <a:defRPr b="0" spc="0" sz="3200">
                <a:solidFill>
                  <a:srgbClr val="000000"/>
                </a:solidFill>
                <a:latin typeface="Graphik Medium"/>
                <a:ea typeface="Graphik Medium"/>
                <a:cs typeface="Graphik Medium"/>
                <a:sym typeface="Graphik Medium"/>
              </a:defRPr>
            </a:pPr>
          </a:p>
        </p:txBody>
      </p:sp>
      <p:sp>
        <p:nvSpPr>
          <p:cNvPr id="81" name="Line"/>
          <p:cNvSpPr/>
          <p:nvPr/>
        </p:nvSpPr>
        <p:spPr>
          <a:xfrm>
            <a:off x="762000" y="12598400"/>
            <a:ext cx="22860001" cy="0"/>
          </a:xfrm>
          <a:prstGeom prst="line">
            <a:avLst/>
          </a:prstGeom>
          <a:ln w="76200">
            <a:solidFill>
              <a:schemeClr val="accent6">
                <a:hueOff val="61929"/>
                <a:satOff val="10820"/>
                <a:lumOff val="-8848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spcBef>
                <a:spcPts val="0"/>
              </a:spcBef>
              <a:defRPr b="0" spc="0" sz="3200">
                <a:solidFill>
                  <a:srgbClr val="000000"/>
                </a:solidFill>
                <a:latin typeface="Graphik Medium"/>
                <a:ea typeface="Graphik Medium"/>
                <a:cs typeface="Graphik Medium"/>
                <a:sym typeface="Graphik Medium"/>
              </a:defRPr>
            </a:pPr>
          </a:p>
        </p:txBody>
      </p:sp>
      <p:sp>
        <p:nvSpPr>
          <p:cNvPr id="82" name="Slide Number"/>
          <p:cNvSpPr txBox="1"/>
          <p:nvPr>
            <p:ph type="sldNum" sz="quarter" idx="2"/>
          </p:nvPr>
        </p:nvSpPr>
        <p:spPr>
          <a:xfrm>
            <a:off x="11990323" y="12890500"/>
            <a:ext cx="416053" cy="46710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5E5E5E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, Bullets &amp; Live Video Small">
    <p:bg>
      <p:bgPr>
        <a:solidFill>
          <a:srgbClr val="FFF5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lide Title"/>
          <p:cNvSpPr txBox="1"/>
          <p:nvPr>
            <p:ph type="title" hasCustomPrompt="1"/>
          </p:nvPr>
        </p:nvSpPr>
        <p:spPr>
          <a:xfrm>
            <a:off x="1270000" y="1851223"/>
            <a:ext cx="11785600" cy="4084936"/>
          </a:xfrm>
          <a:prstGeom prst="rect">
            <a:avLst/>
          </a:prstGeom>
        </p:spPr>
        <p:txBody>
          <a:bodyPr anchor="b"/>
          <a:lstStyle>
            <a:lvl1pPr>
              <a:defRPr spc="270" sz="9000">
                <a:solidFill>
                  <a:schemeClr val="accent6"/>
                </a:solidFill>
              </a:defRPr>
            </a:lvl1pPr>
          </a:lstStyle>
          <a:p>
            <a:pPr/>
            <a:r>
              <a:t>Slide Title</a:t>
            </a:r>
          </a:p>
        </p:txBody>
      </p:sp>
      <p:sp>
        <p:nvSpPr>
          <p:cNvPr id="90" name="Body Level One…"/>
          <p:cNvSpPr txBox="1"/>
          <p:nvPr>
            <p:ph type="body" sz="quarter" idx="1" hasCustomPrompt="1"/>
          </p:nvPr>
        </p:nvSpPr>
        <p:spPr>
          <a:xfrm>
            <a:off x="2088435" y="6720284"/>
            <a:ext cx="10972801" cy="5467169"/>
          </a:xfrm>
          <a:prstGeom prst="rect">
            <a:avLst/>
          </a:prstGeom>
        </p:spPr>
        <p:txBody>
          <a:bodyPr anchor="t"/>
          <a:lstStyle>
            <a:lvl1pPr marL="635000" indent="-635000" algn="l" defTabSz="355600">
              <a:lnSpc>
                <a:spcPct val="100000"/>
              </a:lnSpc>
              <a:spcBef>
                <a:spcPts val="4300"/>
              </a:spcBef>
              <a:buSzPct val="100000"/>
              <a:buBlip>
                <a:blip r:embed="rId2"/>
              </a:buBlip>
              <a:defRPr spc="36">
                <a:solidFill>
                  <a:schemeClr val="accent1">
                    <a:satOff val="36598"/>
                    <a:lumOff val="-17227"/>
                  </a:schemeClr>
                </a:solidFill>
              </a:defRPr>
            </a:lvl1pPr>
            <a:lvl2pPr marL="1270000" indent="-635000" algn="l" defTabSz="355600">
              <a:lnSpc>
                <a:spcPct val="100000"/>
              </a:lnSpc>
              <a:spcBef>
                <a:spcPts val="4300"/>
              </a:spcBef>
              <a:buSzPct val="100000"/>
              <a:buBlip>
                <a:blip r:embed="rId2"/>
              </a:buBlip>
              <a:defRPr spc="36">
                <a:solidFill>
                  <a:schemeClr val="accent1">
                    <a:satOff val="36598"/>
                    <a:lumOff val="-17227"/>
                  </a:schemeClr>
                </a:solidFill>
              </a:defRPr>
            </a:lvl2pPr>
            <a:lvl3pPr marL="1905000" indent="-635000" algn="l" defTabSz="355600">
              <a:lnSpc>
                <a:spcPct val="100000"/>
              </a:lnSpc>
              <a:spcBef>
                <a:spcPts val="4300"/>
              </a:spcBef>
              <a:buSzPct val="100000"/>
              <a:buBlip>
                <a:blip r:embed="rId2"/>
              </a:buBlip>
              <a:defRPr spc="36">
                <a:solidFill>
                  <a:schemeClr val="accent1">
                    <a:satOff val="36598"/>
                    <a:lumOff val="-17227"/>
                  </a:schemeClr>
                </a:solidFill>
              </a:defRPr>
            </a:lvl3pPr>
            <a:lvl4pPr marL="2540000" indent="-635000" algn="l" defTabSz="355600">
              <a:lnSpc>
                <a:spcPct val="100000"/>
              </a:lnSpc>
              <a:spcBef>
                <a:spcPts val="4300"/>
              </a:spcBef>
              <a:buSzPct val="100000"/>
              <a:buBlip>
                <a:blip r:embed="rId2"/>
              </a:buBlip>
              <a:defRPr spc="36">
                <a:solidFill>
                  <a:schemeClr val="accent1">
                    <a:satOff val="36598"/>
                    <a:lumOff val="-17227"/>
                  </a:schemeClr>
                </a:solidFill>
              </a:defRPr>
            </a:lvl4pPr>
            <a:lvl5pPr marL="3175000" indent="-635000" algn="l" defTabSz="355600">
              <a:lnSpc>
                <a:spcPct val="100000"/>
              </a:lnSpc>
              <a:spcBef>
                <a:spcPts val="4300"/>
              </a:spcBef>
              <a:buSzPct val="100000"/>
              <a:buBlip>
                <a:blip r:embed="rId2"/>
              </a:buBlip>
              <a:defRPr spc="36">
                <a:solidFill>
                  <a:schemeClr val="accent1">
                    <a:satOff val="36598"/>
                    <a:lumOff val="-17227"/>
                  </a:schemeClr>
                </a:solidFill>
              </a:defRPr>
            </a:lvl5pPr>
          </a:lstStyle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1" name="Line"/>
          <p:cNvSpPr/>
          <p:nvPr/>
        </p:nvSpPr>
        <p:spPr>
          <a:xfrm flipV="1">
            <a:off x="762000" y="952499"/>
            <a:ext cx="22860003" cy="2"/>
          </a:xfrm>
          <a:prstGeom prst="line">
            <a:avLst/>
          </a:prstGeom>
          <a:ln w="76200">
            <a:solidFill>
              <a:schemeClr val="accent6">
                <a:hueOff val="61929"/>
                <a:satOff val="10820"/>
                <a:lumOff val="-8848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spcBef>
                <a:spcPts val="0"/>
              </a:spcBef>
              <a:defRPr b="0" spc="0" sz="3200">
                <a:solidFill>
                  <a:srgbClr val="000000"/>
                </a:solidFill>
                <a:latin typeface="Graphik Medium"/>
                <a:ea typeface="Graphik Medium"/>
                <a:cs typeface="Graphik Medium"/>
                <a:sym typeface="Graphik Medium"/>
              </a:defRPr>
            </a:pPr>
          </a:p>
        </p:txBody>
      </p:sp>
      <p:sp>
        <p:nvSpPr>
          <p:cNvPr id="92" name="Line"/>
          <p:cNvSpPr/>
          <p:nvPr/>
        </p:nvSpPr>
        <p:spPr>
          <a:xfrm>
            <a:off x="762000" y="12598400"/>
            <a:ext cx="22860001" cy="0"/>
          </a:xfrm>
          <a:prstGeom prst="line">
            <a:avLst/>
          </a:prstGeom>
          <a:ln w="76200">
            <a:solidFill>
              <a:schemeClr val="accent6">
                <a:hueOff val="61929"/>
                <a:satOff val="10820"/>
                <a:lumOff val="-8848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spcBef>
                <a:spcPts val="0"/>
              </a:spcBef>
              <a:defRPr b="0" spc="0" sz="3200">
                <a:solidFill>
                  <a:srgbClr val="000000"/>
                </a:solidFill>
                <a:latin typeface="Graphik Medium"/>
                <a:ea typeface="Graphik Medium"/>
                <a:cs typeface="Graphik Medium"/>
                <a:sym typeface="Graphik Medium"/>
              </a:defRPr>
            </a:pPr>
          </a:p>
        </p:txBody>
      </p:sp>
      <p:sp>
        <p:nvSpPr>
          <p:cNvPr id="93" name="Slide Number"/>
          <p:cNvSpPr txBox="1"/>
          <p:nvPr>
            <p:ph type="sldNum" sz="quarter" idx="2"/>
          </p:nvPr>
        </p:nvSpPr>
        <p:spPr>
          <a:xfrm>
            <a:off x="11990323" y="12890500"/>
            <a:ext cx="416053" cy="46710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5E5E5E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, Bullets &amp; Live Video Large">
    <p:bg>
      <p:bgPr>
        <a:solidFill>
          <a:srgbClr val="FFF5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lide Title"/>
          <p:cNvSpPr txBox="1"/>
          <p:nvPr>
            <p:ph type="title" hasCustomPrompt="1"/>
          </p:nvPr>
        </p:nvSpPr>
        <p:spPr>
          <a:xfrm>
            <a:off x="1270000" y="1851223"/>
            <a:ext cx="11785600" cy="4084936"/>
          </a:xfrm>
          <a:prstGeom prst="rect">
            <a:avLst/>
          </a:prstGeom>
        </p:spPr>
        <p:txBody>
          <a:bodyPr anchor="b"/>
          <a:lstStyle>
            <a:lvl1pPr>
              <a:defRPr spc="270" sz="9000">
                <a:solidFill>
                  <a:schemeClr val="accent6"/>
                </a:solidFill>
              </a:defRPr>
            </a:lvl1pPr>
          </a:lstStyle>
          <a:p>
            <a:pPr/>
            <a:r>
              <a:t>Slide Title</a:t>
            </a:r>
          </a:p>
        </p:txBody>
      </p:sp>
      <p:sp>
        <p:nvSpPr>
          <p:cNvPr id="101" name="Body Level One…"/>
          <p:cNvSpPr txBox="1"/>
          <p:nvPr>
            <p:ph type="body" sz="quarter" idx="1" hasCustomPrompt="1"/>
          </p:nvPr>
        </p:nvSpPr>
        <p:spPr>
          <a:xfrm>
            <a:off x="2088435" y="6720284"/>
            <a:ext cx="10972801" cy="5467169"/>
          </a:xfrm>
          <a:prstGeom prst="rect">
            <a:avLst/>
          </a:prstGeom>
        </p:spPr>
        <p:txBody>
          <a:bodyPr anchor="t"/>
          <a:lstStyle>
            <a:lvl1pPr marL="635000" indent="-635000" algn="l" defTabSz="355600">
              <a:lnSpc>
                <a:spcPct val="100000"/>
              </a:lnSpc>
              <a:spcBef>
                <a:spcPts val="4300"/>
              </a:spcBef>
              <a:buSzPct val="100000"/>
              <a:buBlip>
                <a:blip r:embed="rId2"/>
              </a:buBlip>
              <a:defRPr spc="36">
                <a:solidFill>
                  <a:schemeClr val="accent1">
                    <a:satOff val="36598"/>
                    <a:lumOff val="-17227"/>
                  </a:schemeClr>
                </a:solidFill>
              </a:defRPr>
            </a:lvl1pPr>
            <a:lvl2pPr marL="1270000" indent="-635000" algn="l" defTabSz="355600">
              <a:lnSpc>
                <a:spcPct val="100000"/>
              </a:lnSpc>
              <a:spcBef>
                <a:spcPts val="4300"/>
              </a:spcBef>
              <a:buSzPct val="100000"/>
              <a:buBlip>
                <a:blip r:embed="rId2"/>
              </a:buBlip>
              <a:defRPr spc="36">
                <a:solidFill>
                  <a:schemeClr val="accent1">
                    <a:satOff val="36598"/>
                    <a:lumOff val="-17227"/>
                  </a:schemeClr>
                </a:solidFill>
              </a:defRPr>
            </a:lvl2pPr>
            <a:lvl3pPr marL="1905000" indent="-635000" algn="l" defTabSz="355600">
              <a:lnSpc>
                <a:spcPct val="100000"/>
              </a:lnSpc>
              <a:spcBef>
                <a:spcPts val="4300"/>
              </a:spcBef>
              <a:buSzPct val="100000"/>
              <a:buBlip>
                <a:blip r:embed="rId2"/>
              </a:buBlip>
              <a:defRPr spc="36">
                <a:solidFill>
                  <a:schemeClr val="accent1">
                    <a:satOff val="36598"/>
                    <a:lumOff val="-17227"/>
                  </a:schemeClr>
                </a:solidFill>
              </a:defRPr>
            </a:lvl3pPr>
            <a:lvl4pPr marL="2540000" indent="-635000" algn="l" defTabSz="355600">
              <a:lnSpc>
                <a:spcPct val="100000"/>
              </a:lnSpc>
              <a:spcBef>
                <a:spcPts val="4300"/>
              </a:spcBef>
              <a:buSzPct val="100000"/>
              <a:buBlip>
                <a:blip r:embed="rId2"/>
              </a:buBlip>
              <a:defRPr spc="36">
                <a:solidFill>
                  <a:schemeClr val="accent1">
                    <a:satOff val="36598"/>
                    <a:lumOff val="-17227"/>
                  </a:schemeClr>
                </a:solidFill>
              </a:defRPr>
            </a:lvl4pPr>
            <a:lvl5pPr marL="3175000" indent="-635000" algn="l" defTabSz="355600">
              <a:lnSpc>
                <a:spcPct val="100000"/>
              </a:lnSpc>
              <a:spcBef>
                <a:spcPts val="4300"/>
              </a:spcBef>
              <a:buSzPct val="100000"/>
              <a:buBlip>
                <a:blip r:embed="rId2"/>
              </a:buBlip>
              <a:defRPr spc="36">
                <a:solidFill>
                  <a:schemeClr val="accent1">
                    <a:satOff val="36598"/>
                    <a:lumOff val="-17227"/>
                  </a:schemeClr>
                </a:solidFill>
              </a:defRPr>
            </a:lvl5pPr>
          </a:lstStyle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02" name="Line"/>
          <p:cNvSpPr/>
          <p:nvPr/>
        </p:nvSpPr>
        <p:spPr>
          <a:xfrm flipV="1">
            <a:off x="762000" y="952499"/>
            <a:ext cx="22860003" cy="2"/>
          </a:xfrm>
          <a:prstGeom prst="line">
            <a:avLst/>
          </a:prstGeom>
          <a:ln w="76200">
            <a:solidFill>
              <a:schemeClr val="accent6">
                <a:hueOff val="61929"/>
                <a:satOff val="10820"/>
                <a:lumOff val="-8848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spcBef>
                <a:spcPts val="0"/>
              </a:spcBef>
              <a:defRPr b="0" spc="0" sz="3200">
                <a:solidFill>
                  <a:srgbClr val="000000"/>
                </a:solidFill>
                <a:latin typeface="Graphik Medium"/>
                <a:ea typeface="Graphik Medium"/>
                <a:cs typeface="Graphik Medium"/>
                <a:sym typeface="Graphik Medium"/>
              </a:defRPr>
            </a:pPr>
          </a:p>
        </p:txBody>
      </p:sp>
      <p:sp>
        <p:nvSpPr>
          <p:cNvPr id="103" name="Line"/>
          <p:cNvSpPr/>
          <p:nvPr/>
        </p:nvSpPr>
        <p:spPr>
          <a:xfrm>
            <a:off x="762000" y="12598400"/>
            <a:ext cx="22860001" cy="0"/>
          </a:xfrm>
          <a:prstGeom prst="line">
            <a:avLst/>
          </a:prstGeom>
          <a:ln w="76200">
            <a:solidFill>
              <a:schemeClr val="accent6">
                <a:hueOff val="61929"/>
                <a:satOff val="10820"/>
                <a:lumOff val="-8848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spcBef>
                <a:spcPts val="0"/>
              </a:spcBef>
              <a:defRPr b="0" spc="0" sz="3200">
                <a:solidFill>
                  <a:srgbClr val="000000"/>
                </a:solidFill>
                <a:latin typeface="Graphik Medium"/>
                <a:ea typeface="Graphik Medium"/>
                <a:cs typeface="Graphik Medium"/>
                <a:sym typeface="Graphik Medium"/>
              </a:defRPr>
            </a:pPr>
          </a:p>
        </p:txBody>
      </p:sp>
      <p:sp>
        <p:nvSpPr>
          <p:cNvPr id="104" name="Slide Number"/>
          <p:cNvSpPr txBox="1"/>
          <p:nvPr>
            <p:ph type="sldNum" sz="quarter" idx="2"/>
          </p:nvPr>
        </p:nvSpPr>
        <p:spPr>
          <a:xfrm>
            <a:off x="11990323" y="12890500"/>
            <a:ext cx="416053" cy="46710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5E5E5E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ection Title"/>
          <p:cNvSpPr txBox="1"/>
          <p:nvPr>
            <p:ph type="title" hasCustomPrompt="1"/>
          </p:nvPr>
        </p:nvSpPr>
        <p:spPr>
          <a:xfrm>
            <a:off x="2086106" y="4292600"/>
            <a:ext cx="20205701" cy="56515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pPr/>
            <a:r>
              <a:t>Section Title</a:t>
            </a:r>
          </a:p>
        </p:txBody>
      </p:sp>
      <p:sp>
        <p:nvSpPr>
          <p:cNvPr id="112" name="Line"/>
          <p:cNvSpPr/>
          <p:nvPr/>
        </p:nvSpPr>
        <p:spPr>
          <a:xfrm flipV="1">
            <a:off x="762000" y="952499"/>
            <a:ext cx="22860001" cy="2"/>
          </a:xfrm>
          <a:prstGeom prst="line">
            <a:avLst/>
          </a:prstGeom>
          <a:ln w="76200">
            <a:solidFill>
              <a:schemeClr val="accent5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spcBef>
                <a:spcPts val="0"/>
              </a:spcBef>
              <a:defRPr b="0" spc="0" sz="3200">
                <a:solidFill>
                  <a:srgbClr val="000000"/>
                </a:solidFill>
                <a:latin typeface="Graphik Medium"/>
                <a:ea typeface="Graphik Medium"/>
                <a:cs typeface="Graphik Medium"/>
                <a:sym typeface="Graphik Medium"/>
              </a:defRPr>
            </a:pPr>
          </a:p>
        </p:txBody>
      </p:sp>
      <p:sp>
        <p:nvSpPr>
          <p:cNvPr id="113" name="Line"/>
          <p:cNvSpPr/>
          <p:nvPr/>
        </p:nvSpPr>
        <p:spPr>
          <a:xfrm>
            <a:off x="762000" y="12598400"/>
            <a:ext cx="22860001" cy="0"/>
          </a:xfrm>
          <a:prstGeom prst="line">
            <a:avLst/>
          </a:prstGeom>
          <a:ln w="76200">
            <a:solidFill>
              <a:schemeClr val="accent5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spcBef>
                <a:spcPts val="0"/>
              </a:spcBef>
              <a:defRPr b="0" spc="0" sz="3200">
                <a:solidFill>
                  <a:srgbClr val="000000"/>
                </a:solidFill>
                <a:latin typeface="Graphik Medium"/>
                <a:ea typeface="Graphik Medium"/>
                <a:cs typeface="Graphik Medium"/>
                <a:sym typeface="Graphik Medium"/>
              </a:defRPr>
            </a:pPr>
          </a:p>
        </p:txBody>
      </p:sp>
      <p:sp>
        <p:nvSpPr>
          <p:cNvPr id="114" name="Slide Number"/>
          <p:cNvSpPr txBox="1"/>
          <p:nvPr>
            <p:ph type="sldNum" sz="quarter" idx="2"/>
          </p:nvPr>
        </p:nvSpPr>
        <p:spPr>
          <a:xfrm>
            <a:off x="11990323" y="12890500"/>
            <a:ext cx="416053" cy="467107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16.xml"/><Relationship Id="rId18" Type="http://schemas.openxmlformats.org/officeDocument/2006/relationships/slideLayout" Target="../slideLayouts/slideLayout17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chemeClr val="accen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esentation Title"/>
          <p:cNvSpPr txBox="1"/>
          <p:nvPr>
            <p:ph type="title" hasCustomPrompt="1"/>
          </p:nvPr>
        </p:nvSpPr>
        <p:spPr>
          <a:xfrm>
            <a:off x="2082800" y="4902200"/>
            <a:ext cx="20205700" cy="3911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Presentation Title</a:t>
            </a:r>
          </a:p>
        </p:txBody>
      </p:sp>
      <p:sp>
        <p:nvSpPr>
          <p:cNvPr id="3" name="Body Level One…"/>
          <p:cNvSpPr txBox="1"/>
          <p:nvPr>
            <p:ph type="body" idx="1" hasCustomPrompt="1"/>
          </p:nvPr>
        </p:nvSpPr>
        <p:spPr>
          <a:xfrm>
            <a:off x="2082800" y="3495675"/>
            <a:ext cx="20205700" cy="1614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b">
            <a:normAutofit fontScale="100000" lnSpcReduction="0"/>
          </a:bodyPr>
          <a:lstStyle/>
          <a:p>
            <a:pPr/>
            <a:r>
              <a:t>Presentation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" name="Line"/>
          <p:cNvSpPr/>
          <p:nvPr/>
        </p:nvSpPr>
        <p:spPr>
          <a:xfrm flipV="1">
            <a:off x="766879" y="12048066"/>
            <a:ext cx="22850240" cy="12701"/>
          </a:xfrm>
          <a:prstGeom prst="line">
            <a:avLst/>
          </a:prstGeom>
          <a:ln w="76200">
            <a:solidFill>
              <a:schemeClr val="accent1">
                <a:satOff val="36598"/>
                <a:lumOff val="-17227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spcBef>
                <a:spcPts val="0"/>
              </a:spcBef>
              <a:defRPr b="0" spc="0" sz="3200">
                <a:solidFill>
                  <a:srgbClr val="000000"/>
                </a:solidFill>
                <a:latin typeface="Graphik Medium"/>
                <a:ea typeface="Graphik Medium"/>
                <a:cs typeface="Graphik Medium"/>
                <a:sym typeface="Graphik Medium"/>
              </a:defRPr>
            </a:pPr>
          </a:p>
        </p:txBody>
      </p:sp>
      <p:sp>
        <p:nvSpPr>
          <p:cNvPr id="5" name="Line"/>
          <p:cNvSpPr/>
          <p:nvPr/>
        </p:nvSpPr>
        <p:spPr>
          <a:xfrm>
            <a:off x="766879" y="952500"/>
            <a:ext cx="22850242" cy="0"/>
          </a:xfrm>
          <a:prstGeom prst="line">
            <a:avLst/>
          </a:prstGeom>
          <a:ln w="76200">
            <a:solidFill>
              <a:schemeClr val="accent1">
                <a:satOff val="36598"/>
                <a:lumOff val="-17227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spcBef>
                <a:spcPts val="0"/>
              </a:spcBef>
              <a:defRPr b="0" spc="0" sz="3200">
                <a:solidFill>
                  <a:srgbClr val="000000"/>
                </a:solidFill>
                <a:latin typeface="Graphik Medium"/>
                <a:ea typeface="Graphik Medium"/>
                <a:cs typeface="Graphik Medium"/>
                <a:sym typeface="Graphik Medium"/>
              </a:defRPr>
            </a:pPr>
          </a:p>
        </p:txBody>
      </p:sp>
      <p:sp>
        <p:nvSpPr>
          <p:cNvPr id="6" name="Line"/>
          <p:cNvSpPr/>
          <p:nvPr/>
        </p:nvSpPr>
        <p:spPr>
          <a:xfrm flipV="1">
            <a:off x="6527799" y="12034558"/>
            <a:ext cx="1" cy="1114983"/>
          </a:xfrm>
          <a:prstGeom prst="line">
            <a:avLst/>
          </a:prstGeom>
          <a:ln w="76200">
            <a:solidFill>
              <a:schemeClr val="accent1">
                <a:satOff val="36598"/>
                <a:lumOff val="-17227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spcBef>
                <a:spcPts val="0"/>
              </a:spcBef>
              <a:defRPr b="0" spc="0" sz="3200">
                <a:solidFill>
                  <a:srgbClr val="000000"/>
                </a:solidFill>
                <a:latin typeface="Graphik Medium"/>
                <a:ea typeface="Graphik Medium"/>
                <a:cs typeface="Graphik Medium"/>
                <a:sym typeface="Graphik Medium"/>
              </a:defRPr>
            </a:pPr>
          </a:p>
        </p:txBody>
      </p:sp>
      <p:sp>
        <p:nvSpPr>
          <p:cNvPr id="7" name="Line"/>
          <p:cNvSpPr/>
          <p:nvPr/>
        </p:nvSpPr>
        <p:spPr>
          <a:xfrm flipV="1">
            <a:off x="17856201" y="12034558"/>
            <a:ext cx="1" cy="1114983"/>
          </a:xfrm>
          <a:prstGeom prst="line">
            <a:avLst/>
          </a:prstGeom>
          <a:ln w="76200">
            <a:solidFill>
              <a:schemeClr val="accent1">
                <a:satOff val="36598"/>
                <a:lumOff val="-17227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spcBef>
                <a:spcPts val="0"/>
              </a:spcBef>
              <a:defRPr b="0" spc="0" sz="3200">
                <a:solidFill>
                  <a:srgbClr val="000000"/>
                </a:solidFill>
                <a:latin typeface="Graphik Medium"/>
                <a:ea typeface="Graphik Medium"/>
                <a:cs typeface="Graphik Medium"/>
                <a:sym typeface="Graphik Medium"/>
              </a:defRPr>
            </a:pPr>
          </a:p>
        </p:txBody>
      </p:sp>
      <p:sp>
        <p:nvSpPr>
          <p:cNvPr id="8" name="Slide Number"/>
          <p:cNvSpPr txBox="1"/>
          <p:nvPr>
            <p:ph type="sldNum" sz="quarter" idx="2"/>
          </p:nvPr>
        </p:nvSpPr>
        <p:spPr>
          <a:xfrm>
            <a:off x="11988800" y="12890500"/>
            <a:ext cx="416053" cy="467107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algn="ctr" defTabSz="584200">
              <a:spcBef>
                <a:spcPts val="0"/>
              </a:spcBef>
              <a:defRPr b="0" spc="0" sz="2200"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all" i="0" spc="330" strike="noStrike" sz="11000" u="none">
          <a:solidFill>
            <a:srgbClr val="FFFFFF"/>
          </a:solidFill>
          <a:uFillTx/>
          <a:latin typeface="+mn-lt"/>
          <a:ea typeface="+mn-ea"/>
          <a:cs typeface="+mn-cs"/>
          <a:sym typeface="Graphik"/>
        </a:defRPr>
      </a:lvl1pPr>
      <a:lvl2pPr marL="0" marR="0" indent="457200" algn="ctr" defTabSz="5842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all" i="0" spc="330" strike="noStrike" sz="11000" u="none">
          <a:solidFill>
            <a:srgbClr val="FFFFFF"/>
          </a:solidFill>
          <a:uFillTx/>
          <a:latin typeface="+mn-lt"/>
          <a:ea typeface="+mn-ea"/>
          <a:cs typeface="+mn-cs"/>
          <a:sym typeface="Graphik"/>
        </a:defRPr>
      </a:lvl2pPr>
      <a:lvl3pPr marL="0" marR="0" indent="914400" algn="ctr" defTabSz="5842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all" i="0" spc="330" strike="noStrike" sz="11000" u="none">
          <a:solidFill>
            <a:srgbClr val="FFFFFF"/>
          </a:solidFill>
          <a:uFillTx/>
          <a:latin typeface="+mn-lt"/>
          <a:ea typeface="+mn-ea"/>
          <a:cs typeface="+mn-cs"/>
          <a:sym typeface="Graphik"/>
        </a:defRPr>
      </a:lvl3pPr>
      <a:lvl4pPr marL="0" marR="0" indent="1371600" algn="ctr" defTabSz="5842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all" i="0" spc="330" strike="noStrike" sz="11000" u="none">
          <a:solidFill>
            <a:srgbClr val="FFFFFF"/>
          </a:solidFill>
          <a:uFillTx/>
          <a:latin typeface="+mn-lt"/>
          <a:ea typeface="+mn-ea"/>
          <a:cs typeface="+mn-cs"/>
          <a:sym typeface="Graphik"/>
        </a:defRPr>
      </a:lvl4pPr>
      <a:lvl5pPr marL="0" marR="0" indent="1828800" algn="ctr" defTabSz="5842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all" i="0" spc="330" strike="noStrike" sz="11000" u="none">
          <a:solidFill>
            <a:srgbClr val="FFFFFF"/>
          </a:solidFill>
          <a:uFillTx/>
          <a:latin typeface="+mn-lt"/>
          <a:ea typeface="+mn-ea"/>
          <a:cs typeface="+mn-cs"/>
          <a:sym typeface="Graphik"/>
        </a:defRPr>
      </a:lvl5pPr>
      <a:lvl6pPr marL="0" marR="0" indent="2286000" algn="ctr" defTabSz="5842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all" i="0" spc="330" strike="noStrike" sz="11000" u="none">
          <a:solidFill>
            <a:srgbClr val="FFFFFF"/>
          </a:solidFill>
          <a:uFillTx/>
          <a:latin typeface="+mn-lt"/>
          <a:ea typeface="+mn-ea"/>
          <a:cs typeface="+mn-cs"/>
          <a:sym typeface="Graphik"/>
        </a:defRPr>
      </a:lvl6pPr>
      <a:lvl7pPr marL="0" marR="0" indent="2743200" algn="ctr" defTabSz="5842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all" i="0" spc="330" strike="noStrike" sz="11000" u="none">
          <a:solidFill>
            <a:srgbClr val="FFFFFF"/>
          </a:solidFill>
          <a:uFillTx/>
          <a:latin typeface="+mn-lt"/>
          <a:ea typeface="+mn-ea"/>
          <a:cs typeface="+mn-cs"/>
          <a:sym typeface="Graphik"/>
        </a:defRPr>
      </a:lvl7pPr>
      <a:lvl8pPr marL="0" marR="0" indent="3200400" algn="ctr" defTabSz="5842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all" i="0" spc="330" strike="noStrike" sz="11000" u="none">
          <a:solidFill>
            <a:srgbClr val="FFFFFF"/>
          </a:solidFill>
          <a:uFillTx/>
          <a:latin typeface="+mn-lt"/>
          <a:ea typeface="+mn-ea"/>
          <a:cs typeface="+mn-cs"/>
          <a:sym typeface="Graphik"/>
        </a:defRPr>
      </a:lvl8pPr>
      <a:lvl9pPr marL="0" marR="0" indent="3657600" algn="ctr" defTabSz="5842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all" i="0" spc="330" strike="noStrike" sz="11000" u="none">
          <a:solidFill>
            <a:srgbClr val="FFFFFF"/>
          </a:solidFill>
          <a:uFillTx/>
          <a:latin typeface="+mn-lt"/>
          <a:ea typeface="+mn-ea"/>
          <a:cs typeface="+mn-cs"/>
          <a:sym typeface="Graphik"/>
        </a:defRPr>
      </a:lvl9pPr>
    </p:titleStyle>
    <p:bodyStyle>
      <a:lvl1pPr marL="0" marR="0" indent="0" algn="ctr" defTabSz="584200" rtl="0" latinLnBrk="0">
        <a:lnSpc>
          <a:spcPct val="12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107" strike="noStrike" sz="3600" u="none">
          <a:solidFill>
            <a:schemeClr val="accent5"/>
          </a:solidFill>
          <a:uFillTx/>
          <a:latin typeface="+mn-lt"/>
          <a:ea typeface="+mn-ea"/>
          <a:cs typeface="+mn-cs"/>
          <a:sym typeface="Graphik"/>
        </a:defRPr>
      </a:lvl1pPr>
      <a:lvl2pPr marL="0" marR="0" indent="457200" algn="ctr" defTabSz="584200" rtl="0" latinLnBrk="0">
        <a:lnSpc>
          <a:spcPct val="12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107" strike="noStrike" sz="3600" u="none">
          <a:solidFill>
            <a:schemeClr val="accent5"/>
          </a:solidFill>
          <a:uFillTx/>
          <a:latin typeface="+mn-lt"/>
          <a:ea typeface="+mn-ea"/>
          <a:cs typeface="+mn-cs"/>
          <a:sym typeface="Graphik"/>
        </a:defRPr>
      </a:lvl2pPr>
      <a:lvl3pPr marL="0" marR="0" indent="914400" algn="ctr" defTabSz="584200" rtl="0" latinLnBrk="0">
        <a:lnSpc>
          <a:spcPct val="12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107" strike="noStrike" sz="3600" u="none">
          <a:solidFill>
            <a:schemeClr val="accent5"/>
          </a:solidFill>
          <a:uFillTx/>
          <a:latin typeface="+mn-lt"/>
          <a:ea typeface="+mn-ea"/>
          <a:cs typeface="+mn-cs"/>
          <a:sym typeface="Graphik"/>
        </a:defRPr>
      </a:lvl3pPr>
      <a:lvl4pPr marL="0" marR="0" indent="1371600" algn="ctr" defTabSz="584200" rtl="0" latinLnBrk="0">
        <a:lnSpc>
          <a:spcPct val="12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107" strike="noStrike" sz="3600" u="none">
          <a:solidFill>
            <a:schemeClr val="accent5"/>
          </a:solidFill>
          <a:uFillTx/>
          <a:latin typeface="+mn-lt"/>
          <a:ea typeface="+mn-ea"/>
          <a:cs typeface="+mn-cs"/>
          <a:sym typeface="Graphik"/>
        </a:defRPr>
      </a:lvl4pPr>
      <a:lvl5pPr marL="0" marR="0" indent="1828800" algn="ctr" defTabSz="584200" rtl="0" latinLnBrk="0">
        <a:lnSpc>
          <a:spcPct val="12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107" strike="noStrike" sz="3600" u="none">
          <a:solidFill>
            <a:schemeClr val="accent5"/>
          </a:solidFill>
          <a:uFillTx/>
          <a:latin typeface="+mn-lt"/>
          <a:ea typeface="+mn-ea"/>
          <a:cs typeface="+mn-cs"/>
          <a:sym typeface="Graphik"/>
        </a:defRPr>
      </a:lvl5pPr>
      <a:lvl6pPr marL="0" marR="0" indent="2286000" algn="ctr" defTabSz="584200" rtl="0" latinLnBrk="0">
        <a:lnSpc>
          <a:spcPct val="12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107" strike="noStrike" sz="3600" u="none">
          <a:solidFill>
            <a:schemeClr val="accent5"/>
          </a:solidFill>
          <a:uFillTx/>
          <a:latin typeface="+mn-lt"/>
          <a:ea typeface="+mn-ea"/>
          <a:cs typeface="+mn-cs"/>
          <a:sym typeface="Graphik"/>
        </a:defRPr>
      </a:lvl6pPr>
      <a:lvl7pPr marL="0" marR="0" indent="2743200" algn="ctr" defTabSz="584200" rtl="0" latinLnBrk="0">
        <a:lnSpc>
          <a:spcPct val="12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107" strike="noStrike" sz="3600" u="none">
          <a:solidFill>
            <a:schemeClr val="accent5"/>
          </a:solidFill>
          <a:uFillTx/>
          <a:latin typeface="+mn-lt"/>
          <a:ea typeface="+mn-ea"/>
          <a:cs typeface="+mn-cs"/>
          <a:sym typeface="Graphik"/>
        </a:defRPr>
      </a:lvl7pPr>
      <a:lvl8pPr marL="0" marR="0" indent="3200400" algn="ctr" defTabSz="584200" rtl="0" latinLnBrk="0">
        <a:lnSpc>
          <a:spcPct val="12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107" strike="noStrike" sz="3600" u="none">
          <a:solidFill>
            <a:schemeClr val="accent5"/>
          </a:solidFill>
          <a:uFillTx/>
          <a:latin typeface="+mn-lt"/>
          <a:ea typeface="+mn-ea"/>
          <a:cs typeface="+mn-cs"/>
          <a:sym typeface="Graphik"/>
        </a:defRPr>
      </a:lvl8pPr>
      <a:lvl9pPr marL="0" marR="0" indent="3657600" algn="ctr" defTabSz="584200" rtl="0" latinLnBrk="0">
        <a:lnSpc>
          <a:spcPct val="12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107" strike="noStrike" sz="3600" u="none">
          <a:solidFill>
            <a:schemeClr val="accent5"/>
          </a:solidFill>
          <a:uFillTx/>
          <a:latin typeface="+mn-lt"/>
          <a:ea typeface="+mn-ea"/>
          <a:cs typeface="+mn-cs"/>
          <a:sym typeface="Graphik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1pPr>
      <a:lvl2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2pPr>
      <a:lvl3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3pPr>
      <a:lvl4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4pPr>
      <a:lvl5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5pPr>
      <a:lvl6pPr marL="0" marR="0" indent="2286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6pPr>
      <a:lvl7pPr marL="0" marR="0" indent="2743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7pPr>
      <a:lvl8pPr marL="0" marR="0" indent="3200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8pPr>
      <a:lvl9pPr marL="0" marR="0" indent="3657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://www.APUSHReview.com" TargetMode="External"/><Relationship Id="rId3" Type="http://schemas.openxmlformats.org/officeDocument/2006/relationships/image" Target="../media/image2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image" Target="../media/image1.tif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image" Target="../media/image1.tif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image" Target="../media/image1.tif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://www.APUSHReview.com" TargetMode="External"/><Relationship Id="rId3" Type="http://schemas.openxmlformats.org/officeDocument/2006/relationships/image" Target="../media/image3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APUSH Review: Everything You Need To Know About The Liberator To Succeed In APUSH"/>
          <p:cNvSpPr txBox="1"/>
          <p:nvPr>
            <p:ph type="ctrTitle"/>
          </p:nvPr>
        </p:nvSpPr>
        <p:spPr>
          <a:xfrm>
            <a:off x="2089150" y="998200"/>
            <a:ext cx="20205700" cy="3911601"/>
          </a:xfrm>
          <a:prstGeom prst="rect">
            <a:avLst/>
          </a:prstGeom>
        </p:spPr>
        <p:txBody>
          <a:bodyPr/>
          <a:lstStyle/>
          <a:p>
            <a:pPr defTabSz="426466">
              <a:defRPr spc="240" sz="8030"/>
            </a:pPr>
            <a:r>
              <a:t>APUSH Review: Everything You Need To Know About </a:t>
            </a:r>
            <a:r>
              <a:rPr u="sng"/>
              <a:t>The Liberator</a:t>
            </a:r>
            <a:r>
              <a:t> To Succeed In APUSH</a:t>
            </a:r>
          </a:p>
        </p:txBody>
      </p:sp>
      <p:sp>
        <p:nvSpPr>
          <p:cNvPr id="203" name="www.APUSHReview.com"/>
          <p:cNvSpPr txBox="1"/>
          <p:nvPr>
            <p:ph type="subTitle" sz="quarter" idx="1"/>
          </p:nvPr>
        </p:nvSpPr>
        <p:spPr>
          <a:xfrm>
            <a:off x="1748049" y="11784772"/>
            <a:ext cx="20205701" cy="1614555"/>
          </a:xfrm>
          <a:prstGeom prst="rect">
            <a:avLst/>
          </a:prstGeom>
        </p:spPr>
        <p:txBody>
          <a:bodyPr/>
          <a:lstStyle>
            <a:lvl1pPr>
              <a:defRPr u="sng">
                <a:hlinkClick r:id="rId2" invalidUrl="" action="" tgtFrame="" tooltip="" history="1" highlightClick="0" endSnd="0"/>
              </a:defRPr>
            </a:lvl1pPr>
          </a:lstStyle>
          <a:p>
            <a:pPr>
              <a:defRPr u="none"/>
            </a:pPr>
            <a:r>
              <a:rPr u="sng">
                <a:hlinkClick r:id="rId2" invalidUrl="" action="" tgtFrame="" tooltip="" history="1" highlightClick="0" endSnd="0"/>
              </a:rPr>
              <a:t>www.APUSHReview.com</a:t>
            </a:r>
          </a:p>
        </p:txBody>
      </p:sp>
      <p:pic>
        <p:nvPicPr>
          <p:cNvPr id="204" name="pasted-movie.png" descr="pasted-movi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339300" y="4958906"/>
            <a:ext cx="9023200" cy="677676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The Liberator (January, 1831 - 1865)"/>
          <p:cNvSpPr txBox="1"/>
          <p:nvPr>
            <p:ph type="title"/>
          </p:nvPr>
        </p:nvSpPr>
        <p:spPr>
          <a:xfrm>
            <a:off x="1269921" y="-132777"/>
            <a:ext cx="22448726" cy="4084936"/>
          </a:xfrm>
          <a:prstGeom prst="rect">
            <a:avLst/>
          </a:prstGeom>
        </p:spPr>
        <p:txBody>
          <a:bodyPr/>
          <a:lstStyle/>
          <a:p>
            <a:pPr>
              <a:defRPr u="sng"/>
            </a:pPr>
            <a:r>
              <a:t>The Liberator</a:t>
            </a:r>
            <a:r>
              <a:rPr u="none"/>
              <a:t> (January, 1831 - 1865)</a:t>
            </a:r>
          </a:p>
        </p:txBody>
      </p:sp>
      <p:sp>
        <p:nvSpPr>
          <p:cNvPr id="207" name="Background info:…"/>
          <p:cNvSpPr txBox="1"/>
          <p:nvPr>
            <p:ph type="body" sz="half" idx="1"/>
          </p:nvPr>
        </p:nvSpPr>
        <p:spPr>
          <a:xfrm>
            <a:off x="40435" y="3776284"/>
            <a:ext cx="15007051" cy="8851043"/>
          </a:xfrm>
          <a:prstGeom prst="rect">
            <a:avLst/>
          </a:prstGeom>
        </p:spPr>
        <p:txBody>
          <a:bodyPr/>
          <a:lstStyle/>
          <a:p>
            <a:pPr marL="634999" indent="-634999">
              <a:buBlip>
                <a:blip r:embed="rId2"/>
              </a:buBlip>
              <a:defRPr spc="58" sz="5900"/>
            </a:pPr>
            <a:r>
              <a:t>Background info:</a:t>
            </a:r>
          </a:p>
          <a:p>
            <a:pPr lvl="2">
              <a:buBlip>
                <a:blip r:embed="rId2"/>
              </a:buBlip>
              <a:defRPr spc="58" sz="5900"/>
            </a:pPr>
            <a:r>
              <a:t>Prior to </a:t>
            </a:r>
            <a:r>
              <a:rPr u="sng"/>
              <a:t>The Liberator</a:t>
            </a:r>
            <a:r>
              <a:t>, many abolition plans aimed at gradually ending slavery, compensating enslavers for ending slavery, or sending former enslaved people to Africa (American Colonization Society)</a:t>
            </a:r>
          </a:p>
        </p:txBody>
      </p:sp>
      <p:pic>
        <p:nvPicPr>
          <p:cNvPr id="208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6377000" y="2666400"/>
            <a:ext cx="6350001" cy="98552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0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2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08" grpId="2"/>
      <p:bldP build="p" bldLvl="5" animBg="1" rev="0" advAuto="0" spid="207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The Liberator (January, 1831 - 1865)"/>
          <p:cNvSpPr txBox="1"/>
          <p:nvPr>
            <p:ph type="title"/>
          </p:nvPr>
        </p:nvSpPr>
        <p:spPr>
          <a:xfrm>
            <a:off x="1269921" y="-132777"/>
            <a:ext cx="22448726" cy="4084936"/>
          </a:xfrm>
          <a:prstGeom prst="rect">
            <a:avLst/>
          </a:prstGeom>
        </p:spPr>
        <p:txBody>
          <a:bodyPr/>
          <a:lstStyle/>
          <a:p>
            <a:pPr>
              <a:defRPr u="sng"/>
            </a:pPr>
            <a:r>
              <a:t>The Liberator</a:t>
            </a:r>
            <a:r>
              <a:rPr u="none"/>
              <a:t> (January, 1831 - 1865)</a:t>
            </a:r>
          </a:p>
        </p:txBody>
      </p:sp>
      <p:sp>
        <p:nvSpPr>
          <p:cNvPr id="211" name="Enter William Lloyd Garrison…"/>
          <p:cNvSpPr txBox="1"/>
          <p:nvPr>
            <p:ph type="body" sz="half" idx="1"/>
          </p:nvPr>
        </p:nvSpPr>
        <p:spPr>
          <a:xfrm>
            <a:off x="40435" y="3776284"/>
            <a:ext cx="15007051" cy="8851043"/>
          </a:xfrm>
          <a:prstGeom prst="rect">
            <a:avLst/>
          </a:prstGeom>
        </p:spPr>
        <p:txBody>
          <a:bodyPr/>
          <a:lstStyle/>
          <a:p>
            <a:pPr marL="628649" indent="-628649" defTabSz="352044">
              <a:spcBef>
                <a:spcPts val="4200"/>
              </a:spcBef>
              <a:buBlip>
                <a:blip r:embed="rId2"/>
              </a:buBlip>
              <a:defRPr spc="62" sz="6237"/>
            </a:pPr>
            <a:r>
              <a:t>Enter William Lloyd Garrison</a:t>
            </a:r>
          </a:p>
          <a:p>
            <a:pPr lvl="1" marL="1257300" indent="-628650" defTabSz="352044">
              <a:spcBef>
                <a:spcPts val="4200"/>
              </a:spcBef>
              <a:buBlip>
                <a:blip r:embed="rId2"/>
              </a:buBlip>
              <a:defRPr spc="62" sz="6237"/>
            </a:pPr>
            <a:r>
              <a:t>William Lloyd Garrison advocated for an immediate and uncompensated end to slavery</a:t>
            </a:r>
          </a:p>
          <a:p>
            <a:pPr lvl="1" marL="1257300" indent="-628650" defTabSz="352044">
              <a:spcBef>
                <a:spcPts val="4200"/>
              </a:spcBef>
              <a:buBlip>
                <a:blip r:embed="rId2"/>
              </a:buBlip>
              <a:defRPr spc="62" sz="6237"/>
            </a:pPr>
            <a:r>
              <a:t>His newspaper was published weekly for 34 years until the ratification of the 13th amendment </a:t>
            </a:r>
          </a:p>
        </p:txBody>
      </p:sp>
      <p:pic>
        <p:nvPicPr>
          <p:cNvPr id="212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6377000" y="2666400"/>
            <a:ext cx="6350001" cy="98552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12" grpId="2"/>
      <p:bldP build="p" bldLvl="5" animBg="1" rev="0" advAuto="0" spid="211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The Liberator (January, 1831 - 1865)"/>
          <p:cNvSpPr txBox="1"/>
          <p:nvPr>
            <p:ph type="title"/>
          </p:nvPr>
        </p:nvSpPr>
        <p:spPr>
          <a:xfrm>
            <a:off x="1269921" y="-132777"/>
            <a:ext cx="22448726" cy="4084936"/>
          </a:xfrm>
          <a:prstGeom prst="rect">
            <a:avLst/>
          </a:prstGeom>
        </p:spPr>
        <p:txBody>
          <a:bodyPr/>
          <a:lstStyle/>
          <a:p>
            <a:pPr>
              <a:defRPr u="sng"/>
            </a:pPr>
            <a:r>
              <a:t>The Liberator</a:t>
            </a:r>
            <a:r>
              <a:rPr u="none"/>
              <a:t> (January, 1831 - 1865)</a:t>
            </a:r>
          </a:p>
        </p:txBody>
      </p:sp>
      <p:sp>
        <p:nvSpPr>
          <p:cNvPr id="215" name="Effects:…"/>
          <p:cNvSpPr txBox="1"/>
          <p:nvPr>
            <p:ph type="body" sz="half" idx="1"/>
          </p:nvPr>
        </p:nvSpPr>
        <p:spPr>
          <a:xfrm>
            <a:off x="40435" y="3776284"/>
            <a:ext cx="15007051" cy="8851043"/>
          </a:xfrm>
          <a:prstGeom prst="rect">
            <a:avLst/>
          </a:prstGeom>
        </p:spPr>
        <p:txBody>
          <a:bodyPr/>
          <a:lstStyle/>
          <a:p>
            <a:pPr marL="571499" indent="-571499" defTabSz="320039">
              <a:spcBef>
                <a:spcPts val="3800"/>
              </a:spcBef>
              <a:buBlip>
                <a:blip r:embed="rId2"/>
              </a:buBlip>
              <a:defRPr spc="76" sz="7650"/>
            </a:pPr>
            <a:r>
              <a:t>Effects:</a:t>
            </a:r>
          </a:p>
          <a:p>
            <a:pPr lvl="1" marL="1143000" indent="-571500" defTabSz="320039">
              <a:spcBef>
                <a:spcPts val="3800"/>
              </a:spcBef>
              <a:buBlip>
                <a:blip r:embed="rId2"/>
              </a:buBlip>
              <a:defRPr spc="76" sz="7650"/>
            </a:pPr>
            <a:r>
              <a:t>The newspaper was widely read in the North</a:t>
            </a:r>
          </a:p>
          <a:p>
            <a:pPr lvl="1" marL="1143000" indent="-571500" defTabSz="320039">
              <a:spcBef>
                <a:spcPts val="3800"/>
              </a:spcBef>
              <a:buBlip>
                <a:blip r:embed="rId2"/>
              </a:buBlip>
              <a:defRPr spc="76" sz="7650"/>
            </a:pPr>
            <a:r>
              <a:t>Helped reshape the goals of the abolitionist movement </a:t>
            </a:r>
          </a:p>
        </p:txBody>
      </p:sp>
      <p:pic>
        <p:nvPicPr>
          <p:cNvPr id="216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6377000" y="2666400"/>
            <a:ext cx="6350001" cy="98552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2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215" grpId="1"/>
      <p:bldP build="whole" bldLvl="1" animBg="1" rev="0" advAuto="0" spid="216" grpId="2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Thanks For Watching! See You Tomorrow For Another Video"/>
          <p:cNvSpPr txBox="1"/>
          <p:nvPr>
            <p:ph type="ctrTitle"/>
          </p:nvPr>
        </p:nvSpPr>
        <p:spPr>
          <a:xfrm>
            <a:off x="2089150" y="838200"/>
            <a:ext cx="20205700" cy="3911600"/>
          </a:xfrm>
          <a:prstGeom prst="rect">
            <a:avLst/>
          </a:prstGeom>
        </p:spPr>
        <p:txBody>
          <a:bodyPr/>
          <a:lstStyle>
            <a:lvl1pPr defTabSz="461518">
              <a:defRPr spc="260" sz="8690"/>
            </a:lvl1pPr>
          </a:lstStyle>
          <a:p>
            <a:pPr/>
            <a:r>
              <a:t>Thanks For Watching! See You Tomorrow For Another Video</a:t>
            </a:r>
          </a:p>
        </p:txBody>
      </p:sp>
      <p:sp>
        <p:nvSpPr>
          <p:cNvPr id="219" name="www.APUSHReview.com"/>
          <p:cNvSpPr txBox="1"/>
          <p:nvPr>
            <p:ph type="subTitle" sz="quarter" idx="1"/>
          </p:nvPr>
        </p:nvSpPr>
        <p:spPr>
          <a:xfrm>
            <a:off x="2089150" y="11463675"/>
            <a:ext cx="20205700" cy="1614554"/>
          </a:xfrm>
          <a:prstGeom prst="rect">
            <a:avLst/>
          </a:prstGeom>
        </p:spPr>
        <p:txBody>
          <a:bodyPr/>
          <a:lstStyle>
            <a:lvl1pPr>
              <a:defRPr u="sng">
                <a:hlinkClick r:id="rId2" invalidUrl="" action="" tgtFrame="" tooltip="" history="1" highlightClick="0" endSnd="0"/>
              </a:defRPr>
            </a:lvl1pPr>
          </a:lstStyle>
          <a:p>
            <a:pPr>
              <a:defRPr u="none"/>
            </a:pPr>
            <a:r>
              <a:rPr u="sng">
                <a:hlinkClick r:id="rId2" invalidUrl="" action="" tgtFrame="" tooltip="" history="1" highlightClick="0" endSnd="0"/>
              </a:rPr>
              <a:t>www.APUSHReview.com</a:t>
            </a:r>
          </a:p>
        </p:txBody>
      </p:sp>
      <p:pic>
        <p:nvPicPr>
          <p:cNvPr id="220" name="pasted-movie.png" descr="pasted-movi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906000" y="3636750"/>
            <a:ext cx="4572000" cy="8128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24_Briefing">
  <a:themeElements>
    <a:clrScheme name="24_Briefing">
      <a:dk1>
        <a:srgbClr val="1A5C71"/>
      </a:dk1>
      <a:lt1>
        <a:srgbClr val="54818F"/>
      </a:lt1>
      <a:dk2>
        <a:srgbClr val="5E5E5E"/>
      </a:dk2>
      <a:lt2>
        <a:srgbClr val="D5D5D5"/>
      </a:lt2>
      <a:accent1>
        <a:srgbClr val="54818F"/>
      </a:accent1>
      <a:accent2>
        <a:srgbClr val="308C8B"/>
      </a:accent2>
      <a:accent3>
        <a:srgbClr val="7A9105"/>
      </a:accent3>
      <a:accent4>
        <a:srgbClr val="C26E6A"/>
      </a:accent4>
      <a:accent5>
        <a:srgbClr val="E4E942"/>
      </a:accent5>
      <a:accent6>
        <a:srgbClr val="5B516A"/>
      </a:accent6>
      <a:hlink>
        <a:srgbClr val="0000FF"/>
      </a:hlink>
      <a:folHlink>
        <a:srgbClr val="FF00FF"/>
      </a:folHlink>
    </a:clrScheme>
    <a:fontScheme name="24_Briefing">
      <a:majorFont>
        <a:latin typeface="Graphik"/>
        <a:ea typeface="Graphik"/>
        <a:cs typeface="Graphik"/>
      </a:majorFont>
      <a:minorFont>
        <a:latin typeface="Graphik"/>
        <a:ea typeface="Graphik"/>
        <a:cs typeface="Graphik"/>
      </a:minorFont>
    </a:fontScheme>
    <a:fmtScheme name="24_Briefi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Graphik Medium"/>
            <a:ea typeface="Graphik Medium"/>
            <a:cs typeface="Graphik Medium"/>
            <a:sym typeface="Graphik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76200" cap="flat">
          <a:solidFill>
            <a:schemeClr val="accent6">
              <a:hueOff val="61929"/>
              <a:satOff val="10820"/>
              <a:lumOff val="-8848"/>
            </a:schemeClr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355600" rtl="0" fontAlgn="auto" latinLnBrk="0" hangingPunct="0">
          <a:lnSpc>
            <a:spcPct val="100000"/>
          </a:lnSpc>
          <a:spcBef>
            <a:spcPts val="4300"/>
          </a:spcBef>
          <a:spcAft>
            <a:spcPts val="0"/>
          </a:spcAft>
          <a:buClrTx/>
          <a:buSzTx/>
          <a:buFontTx/>
          <a:buNone/>
          <a:tabLst/>
          <a:defRPr b="1" baseline="0" cap="none" i="0" spc="36" strike="noStrike" sz="3600" u="none" kumimoji="0" normalizeH="0">
            <a:ln>
              <a:noFill/>
            </a:ln>
            <a:solidFill>
              <a:schemeClr val="accent1">
                <a:satOff val="36598"/>
                <a:lumOff val="-17227"/>
              </a:schemeClr>
            </a:solidFill>
            <a:effectLst/>
            <a:uFillTx/>
            <a:latin typeface="+mn-lt"/>
            <a:ea typeface="+mn-ea"/>
            <a:cs typeface="+mn-cs"/>
            <a:sym typeface="Graphik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24_Briefing">
  <a:themeElements>
    <a:clrScheme name="24_Briefing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54818F"/>
      </a:accent1>
      <a:accent2>
        <a:srgbClr val="308C8B"/>
      </a:accent2>
      <a:accent3>
        <a:srgbClr val="7A9105"/>
      </a:accent3>
      <a:accent4>
        <a:srgbClr val="C26E6A"/>
      </a:accent4>
      <a:accent5>
        <a:srgbClr val="E4E942"/>
      </a:accent5>
      <a:accent6>
        <a:srgbClr val="5B516A"/>
      </a:accent6>
      <a:hlink>
        <a:srgbClr val="0000FF"/>
      </a:hlink>
      <a:folHlink>
        <a:srgbClr val="FF00FF"/>
      </a:folHlink>
    </a:clrScheme>
    <a:fontScheme name="24_Briefing">
      <a:majorFont>
        <a:latin typeface="Graphik"/>
        <a:ea typeface="Graphik"/>
        <a:cs typeface="Graphik"/>
      </a:majorFont>
      <a:minorFont>
        <a:latin typeface="Graphik"/>
        <a:ea typeface="Graphik"/>
        <a:cs typeface="Graphik"/>
      </a:minorFont>
    </a:fontScheme>
    <a:fmtScheme name="24_Briefi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Graphik Medium"/>
            <a:ea typeface="Graphik Medium"/>
            <a:cs typeface="Graphik Medium"/>
            <a:sym typeface="Graphik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76200" cap="flat">
          <a:solidFill>
            <a:schemeClr val="accent6">
              <a:hueOff val="61929"/>
              <a:satOff val="10820"/>
              <a:lumOff val="-8848"/>
            </a:schemeClr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355600" rtl="0" fontAlgn="auto" latinLnBrk="0" hangingPunct="0">
          <a:lnSpc>
            <a:spcPct val="100000"/>
          </a:lnSpc>
          <a:spcBef>
            <a:spcPts val="4300"/>
          </a:spcBef>
          <a:spcAft>
            <a:spcPts val="0"/>
          </a:spcAft>
          <a:buClrTx/>
          <a:buSzTx/>
          <a:buFontTx/>
          <a:buNone/>
          <a:tabLst/>
          <a:defRPr b="1" baseline="0" cap="none" i="0" spc="36" strike="noStrike" sz="3600" u="none" kumimoji="0" normalizeH="0">
            <a:ln>
              <a:noFill/>
            </a:ln>
            <a:solidFill>
              <a:schemeClr val="accent1">
                <a:satOff val="36598"/>
                <a:lumOff val="-17227"/>
              </a:schemeClr>
            </a:solidFill>
            <a:effectLst/>
            <a:uFillTx/>
            <a:latin typeface="+mn-lt"/>
            <a:ea typeface="+mn-ea"/>
            <a:cs typeface="+mn-cs"/>
            <a:sym typeface="Graphik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