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825500" rtl="0" fontAlgn="auto" latinLnBrk="0" hangingPunct="0">
      <a:lnSpc>
        <a:spcPct val="100000"/>
      </a:lnSpc>
      <a:spcBef>
        <a:spcPts val="5300"/>
      </a:spcBef>
      <a:spcAft>
        <a:spcPts val="0"/>
      </a:spcAft>
      <a:buClrTx/>
      <a:buSzTx/>
      <a:buFontTx/>
      <a:buNone/>
      <a:tabLst/>
      <a:defRPr kumimoji="0" sz="5600" b="0" i="0" u="none" strike="noStrike" cap="none" spc="0" normalizeH="0" baseline="0">
        <a:ln>
          <a:noFill/>
        </a:ln>
        <a:solidFill>
          <a:srgbClr val="72675A"/>
        </a:solidFill>
        <a:effectLst/>
        <a:uFillTx/>
        <a:latin typeface="+mj-lt"/>
        <a:ea typeface="+mj-ea"/>
        <a:cs typeface="+mj-cs"/>
        <a:sym typeface="Baskerville"/>
      </a:defRPr>
    </a:lvl1pPr>
    <a:lvl2pPr marL="0" marR="0" indent="0" algn="l" defTabSz="825500" rtl="0" fontAlgn="auto" latinLnBrk="0" hangingPunct="0">
      <a:lnSpc>
        <a:spcPct val="100000"/>
      </a:lnSpc>
      <a:spcBef>
        <a:spcPts val="5300"/>
      </a:spcBef>
      <a:spcAft>
        <a:spcPts val="0"/>
      </a:spcAft>
      <a:buClrTx/>
      <a:buSzTx/>
      <a:buFontTx/>
      <a:buNone/>
      <a:tabLst/>
      <a:defRPr kumimoji="0" sz="5600" b="0" i="0" u="none" strike="noStrike" cap="none" spc="0" normalizeH="0" baseline="0">
        <a:ln>
          <a:noFill/>
        </a:ln>
        <a:solidFill>
          <a:srgbClr val="72675A"/>
        </a:solidFill>
        <a:effectLst/>
        <a:uFillTx/>
        <a:latin typeface="+mj-lt"/>
        <a:ea typeface="+mj-ea"/>
        <a:cs typeface="+mj-cs"/>
        <a:sym typeface="Baskerville"/>
      </a:defRPr>
    </a:lvl2pPr>
    <a:lvl3pPr marL="0" marR="0" indent="0" algn="l" defTabSz="825500" rtl="0" fontAlgn="auto" latinLnBrk="0" hangingPunct="0">
      <a:lnSpc>
        <a:spcPct val="100000"/>
      </a:lnSpc>
      <a:spcBef>
        <a:spcPts val="5300"/>
      </a:spcBef>
      <a:spcAft>
        <a:spcPts val="0"/>
      </a:spcAft>
      <a:buClrTx/>
      <a:buSzTx/>
      <a:buFontTx/>
      <a:buNone/>
      <a:tabLst/>
      <a:defRPr kumimoji="0" sz="5600" b="0" i="0" u="none" strike="noStrike" cap="none" spc="0" normalizeH="0" baseline="0">
        <a:ln>
          <a:noFill/>
        </a:ln>
        <a:solidFill>
          <a:srgbClr val="72675A"/>
        </a:solidFill>
        <a:effectLst/>
        <a:uFillTx/>
        <a:latin typeface="+mj-lt"/>
        <a:ea typeface="+mj-ea"/>
        <a:cs typeface="+mj-cs"/>
        <a:sym typeface="Baskerville"/>
      </a:defRPr>
    </a:lvl3pPr>
    <a:lvl4pPr marL="0" marR="0" indent="0" algn="l" defTabSz="825500" rtl="0" fontAlgn="auto" latinLnBrk="0" hangingPunct="0">
      <a:lnSpc>
        <a:spcPct val="100000"/>
      </a:lnSpc>
      <a:spcBef>
        <a:spcPts val="5300"/>
      </a:spcBef>
      <a:spcAft>
        <a:spcPts val="0"/>
      </a:spcAft>
      <a:buClrTx/>
      <a:buSzTx/>
      <a:buFontTx/>
      <a:buNone/>
      <a:tabLst/>
      <a:defRPr kumimoji="0" sz="5600" b="0" i="0" u="none" strike="noStrike" cap="none" spc="0" normalizeH="0" baseline="0">
        <a:ln>
          <a:noFill/>
        </a:ln>
        <a:solidFill>
          <a:srgbClr val="72675A"/>
        </a:solidFill>
        <a:effectLst/>
        <a:uFillTx/>
        <a:latin typeface="+mj-lt"/>
        <a:ea typeface="+mj-ea"/>
        <a:cs typeface="+mj-cs"/>
        <a:sym typeface="Baskerville"/>
      </a:defRPr>
    </a:lvl4pPr>
    <a:lvl5pPr marL="0" marR="0" indent="0" algn="l" defTabSz="825500" rtl="0" fontAlgn="auto" latinLnBrk="0" hangingPunct="0">
      <a:lnSpc>
        <a:spcPct val="100000"/>
      </a:lnSpc>
      <a:spcBef>
        <a:spcPts val="5300"/>
      </a:spcBef>
      <a:spcAft>
        <a:spcPts val="0"/>
      </a:spcAft>
      <a:buClrTx/>
      <a:buSzTx/>
      <a:buFontTx/>
      <a:buNone/>
      <a:tabLst/>
      <a:defRPr kumimoji="0" sz="5600" b="0" i="0" u="none" strike="noStrike" cap="none" spc="0" normalizeH="0" baseline="0">
        <a:ln>
          <a:noFill/>
        </a:ln>
        <a:solidFill>
          <a:srgbClr val="72675A"/>
        </a:solidFill>
        <a:effectLst/>
        <a:uFillTx/>
        <a:latin typeface="+mj-lt"/>
        <a:ea typeface="+mj-ea"/>
        <a:cs typeface="+mj-cs"/>
        <a:sym typeface="Baskerville"/>
      </a:defRPr>
    </a:lvl5pPr>
    <a:lvl6pPr marL="0" marR="0" indent="0" algn="l" defTabSz="825500" rtl="0" fontAlgn="auto" latinLnBrk="0" hangingPunct="0">
      <a:lnSpc>
        <a:spcPct val="100000"/>
      </a:lnSpc>
      <a:spcBef>
        <a:spcPts val="5300"/>
      </a:spcBef>
      <a:spcAft>
        <a:spcPts val="0"/>
      </a:spcAft>
      <a:buClrTx/>
      <a:buSzTx/>
      <a:buFontTx/>
      <a:buNone/>
      <a:tabLst/>
      <a:defRPr kumimoji="0" sz="5600" b="0" i="0" u="none" strike="noStrike" cap="none" spc="0" normalizeH="0" baseline="0">
        <a:ln>
          <a:noFill/>
        </a:ln>
        <a:solidFill>
          <a:srgbClr val="72675A"/>
        </a:solidFill>
        <a:effectLst/>
        <a:uFillTx/>
        <a:latin typeface="+mj-lt"/>
        <a:ea typeface="+mj-ea"/>
        <a:cs typeface="+mj-cs"/>
        <a:sym typeface="Baskerville"/>
      </a:defRPr>
    </a:lvl6pPr>
    <a:lvl7pPr marL="0" marR="0" indent="0" algn="l" defTabSz="825500" rtl="0" fontAlgn="auto" latinLnBrk="0" hangingPunct="0">
      <a:lnSpc>
        <a:spcPct val="100000"/>
      </a:lnSpc>
      <a:spcBef>
        <a:spcPts val="5300"/>
      </a:spcBef>
      <a:spcAft>
        <a:spcPts val="0"/>
      </a:spcAft>
      <a:buClrTx/>
      <a:buSzTx/>
      <a:buFontTx/>
      <a:buNone/>
      <a:tabLst/>
      <a:defRPr kumimoji="0" sz="5600" b="0" i="0" u="none" strike="noStrike" cap="none" spc="0" normalizeH="0" baseline="0">
        <a:ln>
          <a:noFill/>
        </a:ln>
        <a:solidFill>
          <a:srgbClr val="72675A"/>
        </a:solidFill>
        <a:effectLst/>
        <a:uFillTx/>
        <a:latin typeface="+mj-lt"/>
        <a:ea typeface="+mj-ea"/>
        <a:cs typeface="+mj-cs"/>
        <a:sym typeface="Baskerville"/>
      </a:defRPr>
    </a:lvl7pPr>
    <a:lvl8pPr marL="0" marR="0" indent="0" algn="l" defTabSz="825500" rtl="0" fontAlgn="auto" latinLnBrk="0" hangingPunct="0">
      <a:lnSpc>
        <a:spcPct val="100000"/>
      </a:lnSpc>
      <a:spcBef>
        <a:spcPts val="5300"/>
      </a:spcBef>
      <a:spcAft>
        <a:spcPts val="0"/>
      </a:spcAft>
      <a:buClrTx/>
      <a:buSzTx/>
      <a:buFontTx/>
      <a:buNone/>
      <a:tabLst/>
      <a:defRPr kumimoji="0" sz="5600" b="0" i="0" u="none" strike="noStrike" cap="none" spc="0" normalizeH="0" baseline="0">
        <a:ln>
          <a:noFill/>
        </a:ln>
        <a:solidFill>
          <a:srgbClr val="72675A"/>
        </a:solidFill>
        <a:effectLst/>
        <a:uFillTx/>
        <a:latin typeface="+mj-lt"/>
        <a:ea typeface="+mj-ea"/>
        <a:cs typeface="+mj-cs"/>
        <a:sym typeface="Baskerville"/>
      </a:defRPr>
    </a:lvl8pPr>
    <a:lvl9pPr marL="0" marR="0" indent="0" algn="l" defTabSz="825500" rtl="0" fontAlgn="auto" latinLnBrk="0" hangingPunct="0">
      <a:lnSpc>
        <a:spcPct val="100000"/>
      </a:lnSpc>
      <a:spcBef>
        <a:spcPts val="5300"/>
      </a:spcBef>
      <a:spcAft>
        <a:spcPts val="0"/>
      </a:spcAft>
      <a:buClrTx/>
      <a:buSzTx/>
      <a:buFontTx/>
      <a:buNone/>
      <a:tabLst/>
      <a:defRPr kumimoji="0" sz="5600" b="0" i="0" u="none" strike="noStrike" cap="none" spc="0" normalizeH="0" baseline="0">
        <a:ln>
          <a:noFill/>
        </a:ln>
        <a:solidFill>
          <a:srgbClr val="72675A"/>
        </a:solidFill>
        <a:effectLst/>
        <a:uFillTx/>
        <a:latin typeface="+mj-lt"/>
        <a:ea typeface="+mj-ea"/>
        <a:cs typeface="+mj-cs"/>
        <a:sym typeface="Baskervill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434343"/>
        </a:fontRef>
        <a:srgbClr val="434343"/>
      </a:tcTxStyle>
      <a:tcStyle>
        <a:tcBdr>
          <a:left>
            <a:ln w="12700" cap="flat">
              <a:solidFill>
                <a:srgbClr val="CCCDCB"/>
              </a:solidFill>
              <a:prstDash val="solid"/>
              <a:miter lim="400000"/>
            </a:ln>
          </a:left>
          <a:right>
            <a:ln w="12700" cap="flat">
              <a:solidFill>
                <a:srgbClr val="CCCDCB"/>
              </a:solidFill>
              <a:prstDash val="solid"/>
              <a:miter lim="400000"/>
            </a:ln>
          </a:right>
          <a:top>
            <a:ln w="12700" cap="flat">
              <a:solidFill>
                <a:srgbClr val="CCCDCB"/>
              </a:solidFill>
              <a:prstDash val="solid"/>
              <a:miter lim="400000"/>
            </a:ln>
          </a:top>
          <a:bottom>
            <a:ln w="12700" cap="flat">
              <a:solidFill>
                <a:srgbClr val="CCCDCB"/>
              </a:solidFill>
              <a:prstDash val="solid"/>
              <a:miter lim="400000"/>
            </a:ln>
          </a:bottom>
          <a:insideH>
            <a:ln w="12700" cap="flat">
              <a:solidFill>
                <a:srgbClr val="CCCDCB"/>
              </a:solidFill>
              <a:prstDash val="solid"/>
              <a:miter lim="400000"/>
            </a:ln>
          </a:insideH>
          <a:insideV>
            <a:ln w="12700" cap="flat">
              <a:solidFill>
                <a:srgbClr val="CCCDCB"/>
              </a:solidFill>
              <a:prstDash val="solid"/>
              <a:miter lim="400000"/>
            </a:ln>
          </a:insideV>
        </a:tcBdr>
        <a:fill>
          <a:noFill/>
        </a:fill>
      </a:tcStyle>
    </a:wholeTbl>
    <a:band2H>
      <a:tcTxStyle/>
      <a:tcStyle>
        <a:tcBdr/>
        <a:fill>
          <a:solidFill>
            <a:srgbClr val="828D8E">
              <a:alpha val="20000"/>
            </a:srgbClr>
          </a:solidFill>
        </a:fill>
      </a:tcStyle>
    </a:band2H>
    <a:firstCol>
      <a:tcTxStyle b="off" i="off">
        <a:fontRef idx="major">
          <a:srgbClr val="434343"/>
        </a:fontRef>
        <a:srgbClr val="434343"/>
      </a:tcTxStyle>
      <a:tcStyle>
        <a:tcBdr>
          <a:left>
            <a:ln w="12700" cap="flat">
              <a:solidFill>
                <a:srgbClr val="CCCDCB"/>
              </a:solidFill>
              <a:prstDash val="solid"/>
              <a:miter lim="400000"/>
            </a:ln>
          </a:left>
          <a:right>
            <a:ln w="38100" cap="flat">
              <a:solidFill>
                <a:srgbClr val="CCCDCB"/>
              </a:solidFill>
              <a:prstDash val="solid"/>
              <a:miter lim="400000"/>
            </a:ln>
          </a:right>
          <a:top>
            <a:ln w="12700" cap="flat">
              <a:solidFill>
                <a:srgbClr val="CCCDCB"/>
              </a:solidFill>
              <a:prstDash val="solid"/>
              <a:miter lim="400000"/>
            </a:ln>
          </a:top>
          <a:bottom>
            <a:ln w="12700" cap="flat">
              <a:solidFill>
                <a:srgbClr val="CCCDCB"/>
              </a:solidFill>
              <a:prstDash val="solid"/>
              <a:miter lim="400000"/>
            </a:ln>
          </a:bottom>
          <a:insideH>
            <a:ln w="12700" cap="flat">
              <a:solidFill>
                <a:srgbClr val="CCCDCB"/>
              </a:solidFill>
              <a:prstDash val="solid"/>
              <a:miter lim="400000"/>
            </a:ln>
          </a:insideH>
          <a:insideV>
            <a:ln w="12700" cap="flat">
              <a:solidFill>
                <a:srgbClr val="CCCDCB"/>
              </a:solidFill>
              <a:prstDash val="solid"/>
              <a:miter lim="400000"/>
            </a:ln>
          </a:insideV>
        </a:tcBdr>
        <a:fill>
          <a:solidFill>
            <a:srgbClr val="EBEBE3"/>
          </a:solidFill>
        </a:fill>
      </a:tcStyle>
    </a:firstCol>
    <a:lastRow>
      <a:tcTxStyle b="off" i="off">
        <a:fontRef idx="major">
          <a:srgbClr val="434343"/>
        </a:fontRef>
        <a:srgbClr val="434343"/>
      </a:tcTxStyle>
      <a:tcStyle>
        <a:tcBdr>
          <a:left>
            <a:ln w="12700" cap="flat">
              <a:solidFill>
                <a:srgbClr val="CCCDCB"/>
              </a:solidFill>
              <a:prstDash val="solid"/>
              <a:miter lim="400000"/>
            </a:ln>
          </a:left>
          <a:right>
            <a:ln w="12700" cap="flat">
              <a:solidFill>
                <a:srgbClr val="CCCDCB"/>
              </a:solidFill>
              <a:prstDash val="solid"/>
              <a:miter lim="400000"/>
            </a:ln>
          </a:right>
          <a:top>
            <a:ln w="38100" cap="flat">
              <a:solidFill>
                <a:srgbClr val="CCCDCB"/>
              </a:solidFill>
              <a:prstDash val="solid"/>
              <a:miter lim="400000"/>
            </a:ln>
          </a:top>
          <a:bottom>
            <a:ln w="12700" cap="flat">
              <a:solidFill>
                <a:srgbClr val="CCCDCB"/>
              </a:solidFill>
              <a:prstDash val="solid"/>
              <a:miter lim="400000"/>
            </a:ln>
          </a:bottom>
          <a:insideH>
            <a:ln w="12700" cap="flat">
              <a:solidFill>
                <a:srgbClr val="CCCDCB"/>
              </a:solidFill>
              <a:prstDash val="solid"/>
              <a:miter lim="400000"/>
            </a:ln>
          </a:insideH>
          <a:insideV>
            <a:ln w="12700" cap="flat">
              <a:solidFill>
                <a:srgbClr val="CCCDCB"/>
              </a:solidFill>
              <a:prstDash val="solid"/>
              <a:miter lim="400000"/>
            </a:ln>
          </a:insideV>
        </a:tcBdr>
        <a:fill>
          <a:solidFill>
            <a:srgbClr val="EBEBE3"/>
          </a:solidFill>
        </a:fill>
      </a:tcStyle>
    </a:lastRow>
    <a:firstRow>
      <a:tcTxStyle b="off" i="off">
        <a:fontRef idx="major">
          <a:srgbClr val="434343"/>
        </a:fontRef>
        <a:srgbClr val="434343"/>
      </a:tcTxStyle>
      <a:tcStyle>
        <a:tcBdr>
          <a:left>
            <a:ln w="12700" cap="flat">
              <a:solidFill>
                <a:srgbClr val="CCCDCB"/>
              </a:solidFill>
              <a:prstDash val="solid"/>
              <a:miter lim="400000"/>
            </a:ln>
          </a:left>
          <a:right>
            <a:ln w="12700" cap="flat">
              <a:solidFill>
                <a:srgbClr val="CCCDCB"/>
              </a:solidFill>
              <a:prstDash val="solid"/>
              <a:miter lim="400000"/>
            </a:ln>
          </a:right>
          <a:top>
            <a:ln w="12700" cap="flat">
              <a:solidFill>
                <a:srgbClr val="CCCDCB"/>
              </a:solidFill>
              <a:prstDash val="solid"/>
              <a:miter lim="400000"/>
            </a:ln>
          </a:top>
          <a:bottom>
            <a:ln w="38100" cap="flat">
              <a:solidFill>
                <a:srgbClr val="CCCDCB"/>
              </a:solidFill>
              <a:prstDash val="solid"/>
              <a:miter lim="400000"/>
            </a:ln>
          </a:bottom>
          <a:insideH>
            <a:ln w="12700" cap="flat">
              <a:solidFill>
                <a:srgbClr val="CCCDCB"/>
              </a:solidFill>
              <a:prstDash val="solid"/>
              <a:miter lim="400000"/>
            </a:ln>
          </a:insideH>
          <a:insideV>
            <a:ln w="12700" cap="flat">
              <a:solidFill>
                <a:srgbClr val="CCCDCB"/>
              </a:solidFill>
              <a:prstDash val="solid"/>
              <a:miter lim="400000"/>
            </a:ln>
          </a:insideV>
        </a:tcBdr>
        <a:fill>
          <a:solidFill>
            <a:srgbClr val="EBEBE3"/>
          </a:solidFill>
        </a:fill>
      </a:tcStyle>
    </a:firstRow>
  </a:tblStyle>
  <a:tblStyle styleId="{C7B018BB-80A7-4F77-B60F-C8B233D01FF8}" styleName="">
    <a:tblBg/>
    <a:wholeTbl>
      <a:tcTxStyle b="off" i="off">
        <a:fontRef idx="major">
          <a:srgbClr val="000000"/>
        </a:fontRef>
        <a:srgbClr val="000000"/>
      </a:tcTxStyle>
      <a:tcStyle>
        <a:tcBdr>
          <a:left>
            <a:ln w="6350" cap="flat">
              <a:solidFill>
                <a:schemeClr val="accent2">
                  <a:satOff val="-4969"/>
                  <a:lumOff val="-24702"/>
                </a:schemeClr>
              </a:solidFill>
              <a:prstDash val="solid"/>
              <a:miter lim="400000"/>
            </a:ln>
          </a:left>
          <a:right>
            <a:ln w="6350" cap="flat">
              <a:solidFill>
                <a:schemeClr val="accent2">
                  <a:satOff val="-4969"/>
                  <a:lumOff val="-24702"/>
                </a:schemeClr>
              </a:solidFill>
              <a:prstDash val="solid"/>
              <a:miter lim="400000"/>
            </a:ln>
          </a:right>
          <a:top>
            <a:ln w="6350" cap="flat">
              <a:solidFill>
                <a:schemeClr val="accent2">
                  <a:satOff val="-4969"/>
                  <a:lumOff val="-24702"/>
                </a:schemeClr>
              </a:solidFill>
              <a:prstDash val="solid"/>
              <a:miter lim="400000"/>
            </a:ln>
          </a:top>
          <a:bottom>
            <a:ln w="6350" cap="flat">
              <a:solidFill>
                <a:schemeClr val="accent2">
                  <a:satOff val="-4969"/>
                  <a:lumOff val="-24702"/>
                </a:schemeClr>
              </a:solidFill>
              <a:prstDash val="solid"/>
              <a:miter lim="400000"/>
            </a:ln>
          </a:bottom>
          <a:insideH>
            <a:ln w="6350" cap="flat">
              <a:solidFill>
                <a:schemeClr val="accent2">
                  <a:satOff val="-4969"/>
                  <a:lumOff val="-24702"/>
                </a:schemeClr>
              </a:solidFill>
              <a:prstDash val="solid"/>
              <a:miter lim="400000"/>
            </a:ln>
          </a:insideH>
          <a:insideV>
            <a:ln w="6350" cap="flat">
              <a:solidFill>
                <a:schemeClr val="accent2">
                  <a:satOff val="-4969"/>
                  <a:lumOff val="-24702"/>
                </a:schemeClr>
              </a:solidFill>
              <a:prstDash val="solid"/>
              <a:miter lim="400000"/>
            </a:ln>
          </a:insideV>
        </a:tcBdr>
        <a:fill>
          <a:noFill/>
        </a:fill>
      </a:tcStyle>
    </a:wholeTbl>
    <a:band2H>
      <a:tcTxStyle/>
      <a:tcStyle>
        <a:tcBdr/>
        <a:fill>
          <a:solidFill>
            <a:srgbClr val="E1E0DA"/>
          </a:solidFill>
        </a:fill>
      </a:tcStyle>
    </a:band2H>
    <a:firstCol>
      <a:tcTxStyle b="off" i="off">
        <a:fontRef idx="major">
          <a:srgbClr val="000000"/>
        </a:fontRef>
        <a:srgbClr val="000000"/>
      </a:tcTxStyle>
      <a:tcStyle>
        <a:tcBdr>
          <a:left>
            <a:ln w="6350" cap="flat">
              <a:solidFill>
                <a:schemeClr val="accent2">
                  <a:satOff val="-4969"/>
                  <a:lumOff val="-24702"/>
                </a:schemeClr>
              </a:solidFill>
              <a:prstDash val="solid"/>
              <a:miter lim="400000"/>
            </a:ln>
          </a:left>
          <a:right>
            <a:ln w="6350" cap="flat">
              <a:solidFill>
                <a:schemeClr val="accent2">
                  <a:satOff val="-4969"/>
                  <a:lumOff val="-24702"/>
                </a:schemeClr>
              </a:solidFill>
              <a:prstDash val="solid"/>
              <a:miter lim="400000"/>
            </a:ln>
          </a:right>
          <a:top>
            <a:ln w="6350" cap="flat">
              <a:solidFill>
                <a:schemeClr val="accent2">
                  <a:satOff val="-4969"/>
                  <a:lumOff val="-24702"/>
                </a:schemeClr>
              </a:solidFill>
              <a:prstDash val="solid"/>
              <a:miter lim="400000"/>
            </a:ln>
          </a:top>
          <a:bottom>
            <a:ln w="6350" cap="flat">
              <a:solidFill>
                <a:schemeClr val="accent2">
                  <a:satOff val="-4969"/>
                  <a:lumOff val="-24702"/>
                </a:schemeClr>
              </a:solidFill>
              <a:prstDash val="solid"/>
              <a:miter lim="400000"/>
            </a:ln>
          </a:bottom>
          <a:insideH>
            <a:ln w="6350" cap="flat">
              <a:solidFill>
                <a:schemeClr val="accent2">
                  <a:satOff val="-4969"/>
                  <a:lumOff val="-24702"/>
                </a:schemeClr>
              </a:solidFill>
              <a:prstDash val="solid"/>
              <a:miter lim="400000"/>
            </a:ln>
          </a:insideH>
          <a:insideV>
            <a:ln w="6350" cap="flat">
              <a:solidFill>
                <a:schemeClr val="accent2">
                  <a:satOff val="-4969"/>
                  <a:lumOff val="-24702"/>
                </a:schemeClr>
              </a:solidFill>
              <a:prstDash val="solid"/>
              <a:miter lim="400000"/>
            </a:ln>
          </a:insideV>
        </a:tcBdr>
        <a:fill>
          <a:solidFill>
            <a:srgbClr val="E5E1C5"/>
          </a:solidFill>
        </a:fill>
      </a:tcStyle>
    </a:firstCol>
    <a:lastRow>
      <a:tcTxStyle b="off" i="off">
        <a:fontRef idx="major">
          <a:srgbClr val="000000"/>
        </a:fontRef>
        <a:srgbClr val="000000"/>
      </a:tcTxStyle>
      <a:tcStyle>
        <a:tcBdr>
          <a:left>
            <a:ln w="6350" cap="flat">
              <a:solidFill>
                <a:schemeClr val="accent2">
                  <a:satOff val="-4969"/>
                  <a:lumOff val="-24702"/>
                </a:schemeClr>
              </a:solidFill>
              <a:prstDash val="solid"/>
              <a:miter lim="400000"/>
            </a:ln>
          </a:left>
          <a:right>
            <a:ln w="6350" cap="flat">
              <a:solidFill>
                <a:schemeClr val="accent2">
                  <a:satOff val="-4969"/>
                  <a:lumOff val="-24702"/>
                </a:schemeClr>
              </a:solidFill>
              <a:prstDash val="solid"/>
              <a:miter lim="400000"/>
            </a:ln>
          </a:right>
          <a:top>
            <a:ln w="6350" cap="flat">
              <a:solidFill>
                <a:schemeClr val="accent2">
                  <a:satOff val="-4969"/>
                  <a:lumOff val="-24702"/>
                </a:schemeClr>
              </a:solidFill>
              <a:prstDash val="solid"/>
              <a:miter lim="400000"/>
            </a:ln>
          </a:top>
          <a:bottom>
            <a:ln w="6350" cap="flat">
              <a:solidFill>
                <a:schemeClr val="accent2">
                  <a:satOff val="-4969"/>
                  <a:lumOff val="-24702"/>
                </a:schemeClr>
              </a:solidFill>
              <a:prstDash val="solid"/>
              <a:miter lim="400000"/>
            </a:ln>
          </a:bottom>
          <a:insideH>
            <a:ln w="6350" cap="flat">
              <a:solidFill>
                <a:schemeClr val="accent2">
                  <a:satOff val="-4969"/>
                  <a:lumOff val="-24702"/>
                </a:schemeClr>
              </a:solidFill>
              <a:prstDash val="solid"/>
              <a:miter lim="400000"/>
            </a:ln>
          </a:insideH>
          <a:insideV>
            <a:ln w="6350" cap="flat">
              <a:solidFill>
                <a:schemeClr val="accent2">
                  <a:satOff val="-4969"/>
                  <a:lumOff val="-24702"/>
                </a:schemeClr>
              </a:solidFill>
              <a:prstDash val="solid"/>
              <a:miter lim="400000"/>
            </a:ln>
          </a:insideV>
        </a:tcBdr>
        <a:fill>
          <a:solidFill>
            <a:srgbClr val="B0C09A"/>
          </a:solidFill>
        </a:fill>
      </a:tcStyle>
    </a:lastRow>
    <a:firstRow>
      <a:tcTxStyle b="off" i="off">
        <a:fontRef idx="major">
          <a:srgbClr val="000000"/>
        </a:fontRef>
        <a:srgbClr val="000000"/>
      </a:tcTxStyle>
      <a:tcStyle>
        <a:tcBdr>
          <a:left>
            <a:ln w="6350" cap="flat">
              <a:solidFill>
                <a:schemeClr val="accent2">
                  <a:satOff val="-4969"/>
                  <a:lumOff val="-24702"/>
                </a:schemeClr>
              </a:solidFill>
              <a:prstDash val="solid"/>
              <a:miter lim="400000"/>
            </a:ln>
          </a:left>
          <a:right>
            <a:ln w="6350" cap="flat">
              <a:solidFill>
                <a:schemeClr val="accent2">
                  <a:satOff val="-4969"/>
                  <a:lumOff val="-24702"/>
                </a:schemeClr>
              </a:solidFill>
              <a:prstDash val="solid"/>
              <a:miter lim="400000"/>
            </a:ln>
          </a:right>
          <a:top>
            <a:ln w="6350" cap="flat">
              <a:solidFill>
                <a:schemeClr val="accent2">
                  <a:satOff val="-4969"/>
                  <a:lumOff val="-24702"/>
                </a:schemeClr>
              </a:solidFill>
              <a:prstDash val="solid"/>
              <a:miter lim="400000"/>
            </a:ln>
          </a:top>
          <a:bottom>
            <a:ln w="6350" cap="flat">
              <a:solidFill>
                <a:schemeClr val="accent2">
                  <a:satOff val="-4969"/>
                  <a:lumOff val="-24702"/>
                </a:schemeClr>
              </a:solidFill>
              <a:prstDash val="solid"/>
              <a:miter lim="400000"/>
            </a:ln>
          </a:bottom>
          <a:insideH>
            <a:ln w="6350" cap="flat">
              <a:solidFill>
                <a:schemeClr val="accent2">
                  <a:satOff val="-4969"/>
                  <a:lumOff val="-24702"/>
                </a:schemeClr>
              </a:solidFill>
              <a:prstDash val="solid"/>
              <a:miter lim="400000"/>
            </a:ln>
          </a:insideH>
          <a:insideV>
            <a:ln w="6350" cap="flat">
              <a:solidFill>
                <a:schemeClr val="accent2">
                  <a:satOff val="-4969"/>
                  <a:lumOff val="-24702"/>
                </a:schemeClr>
              </a:solidFill>
              <a:prstDash val="solid"/>
              <a:miter lim="400000"/>
            </a:ln>
          </a:insideV>
        </a:tcBdr>
        <a:fill>
          <a:solidFill>
            <a:srgbClr val="B0C09A"/>
          </a:solidFill>
        </a:fill>
      </a:tcStyle>
    </a:firstRow>
  </a:tblStyle>
  <a:tblStyle styleId="{EEE7283C-3CF3-47DC-8721-378D4A62B228}"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solidFill>
                <a:srgbClr val="444444"/>
              </a:solidFill>
              <a:prstDash val="solid"/>
              <a:miter lim="400000"/>
            </a:ln>
          </a:top>
          <a:bottom>
            <a:ln w="12700" cap="flat">
              <a:solidFill>
                <a:srgbClr val="444444"/>
              </a:solidFill>
              <a:prstDash val="solid"/>
              <a:miter lim="400000"/>
            </a:ln>
          </a:bottom>
          <a:insideH>
            <a:ln w="12700" cap="flat">
              <a:solidFill>
                <a:srgbClr val="444444"/>
              </a:solidFill>
              <a:prstDash val="solid"/>
              <a:miter lim="400000"/>
            </a:ln>
          </a:insideH>
          <a:insideV>
            <a:ln w="12700" cap="flat">
              <a:noFill/>
              <a:miter lim="400000"/>
            </a:ln>
          </a:insideV>
        </a:tcBdr>
        <a:fill>
          <a:noFill/>
        </a:fill>
      </a:tcStyle>
    </a:wholeTbl>
    <a:band2H>
      <a:tcTxStyle/>
      <a:tcStyle>
        <a:tcBdr/>
        <a:fill>
          <a:solidFill>
            <a:srgbClr val="9AB0B5">
              <a:alpha val="10000"/>
            </a:srgbClr>
          </a:solidFill>
        </a:fill>
      </a:tcStyle>
    </a:band2H>
    <a:firstCol>
      <a:tcTxStyle b="off" i="off">
        <a:fontRef idx="major">
          <a:srgbClr val="000000"/>
        </a:fontRef>
        <a:srgbClr val="000000"/>
      </a:tcTxStyle>
      <a:tcStyle>
        <a:tcBdr>
          <a:left>
            <a:ln w="12700" cap="flat">
              <a:solidFill>
                <a:schemeClr val="accent1">
                  <a:satOff val="-7715"/>
                  <a:lumOff val="-22108"/>
                </a:schemeClr>
              </a:solidFill>
              <a:prstDash val="solid"/>
              <a:miter lim="400000"/>
            </a:ln>
          </a:left>
          <a:right>
            <a:ln w="12700" cap="flat">
              <a:solidFill>
                <a:srgbClr val="444444"/>
              </a:solidFill>
              <a:prstDash val="solid"/>
              <a:miter lim="400000"/>
            </a:ln>
          </a:right>
          <a:top>
            <a:ln w="12700" cap="flat">
              <a:solidFill>
                <a:srgbClr val="444444"/>
              </a:solidFill>
              <a:prstDash val="solid"/>
              <a:miter lim="400000"/>
            </a:ln>
          </a:top>
          <a:bottom>
            <a:ln w="12700" cap="flat">
              <a:solidFill>
                <a:srgbClr val="444444"/>
              </a:solidFill>
              <a:prstDash val="solid"/>
              <a:miter lim="400000"/>
            </a:ln>
          </a:bottom>
          <a:insideH>
            <a:ln w="12700" cap="flat">
              <a:solidFill>
                <a:srgbClr val="444444"/>
              </a:solidFill>
              <a:prstDash val="solid"/>
              <a:miter lim="400000"/>
            </a:ln>
          </a:insideH>
          <a:insideV>
            <a:ln w="12700" cap="flat">
              <a:noFill/>
              <a:miter lim="400000"/>
            </a:ln>
          </a:insideV>
        </a:tcBdr>
        <a:fill>
          <a:solidFill>
            <a:srgbClr val="DADBD7"/>
          </a:solidFill>
        </a:fill>
      </a:tcStyle>
    </a:firstCol>
    <a:lastRow>
      <a:tcTxStyle b="off" i="off">
        <a:fontRef idx="major">
          <a:srgbClr val="000000"/>
        </a:fontRef>
        <a:srgbClr val="000000"/>
      </a:tcTxStyle>
      <a:tcStyle>
        <a:tcBdr>
          <a:left>
            <a:ln w="12700" cap="flat">
              <a:noFill/>
              <a:miter lim="400000"/>
            </a:ln>
          </a:left>
          <a:right>
            <a:ln w="12700" cap="flat">
              <a:noFill/>
              <a:miter lim="400000"/>
            </a:ln>
          </a:right>
          <a:top>
            <a:ln w="12700" cap="flat">
              <a:solidFill>
                <a:srgbClr val="444444"/>
              </a:solidFill>
              <a:prstDash val="solid"/>
              <a:miter lim="400000"/>
            </a:ln>
          </a:top>
          <a:bottom>
            <a:ln w="12700" cap="flat">
              <a:solidFill>
                <a:schemeClr val="accent1">
                  <a:satOff val="-7715"/>
                  <a:lumOff val="-22108"/>
                </a:schemeClr>
              </a:solidFill>
              <a:prstDash val="solid"/>
              <a:miter lim="400000"/>
            </a:ln>
          </a:bottom>
          <a:insideH>
            <a:ln w="12700" cap="flat">
              <a:noFill/>
              <a:miter lim="400000"/>
            </a:ln>
          </a:insideH>
          <a:insideV>
            <a:ln w="12700" cap="flat">
              <a:noFill/>
              <a:miter lim="400000"/>
            </a:ln>
          </a:insideV>
        </a:tcBdr>
        <a:fill>
          <a:solidFill>
            <a:srgbClr val="9AB0B5"/>
          </a:solidFill>
        </a:fill>
      </a:tcStyle>
    </a:lastRow>
    <a:firstRow>
      <a:tcTxStyle b="off" i="off">
        <a:fontRef idx="major">
          <a:srgbClr val="000000"/>
        </a:fontRef>
        <a:srgbClr val="000000"/>
      </a:tcTxStyle>
      <a:tcStyle>
        <a:tcBdr>
          <a:left>
            <a:ln w="12700" cap="flat">
              <a:noFill/>
              <a:miter lim="400000"/>
            </a:ln>
          </a:left>
          <a:right>
            <a:ln w="12700" cap="flat">
              <a:noFill/>
              <a:miter lim="400000"/>
            </a:ln>
          </a:right>
          <a:top>
            <a:ln w="12700" cap="flat">
              <a:solidFill>
                <a:schemeClr val="accent1">
                  <a:satOff val="-7715"/>
                  <a:lumOff val="-22108"/>
                </a:schemeClr>
              </a:solidFill>
              <a:prstDash val="solid"/>
              <a:miter lim="400000"/>
            </a:ln>
          </a:top>
          <a:bottom>
            <a:ln w="12700" cap="flat">
              <a:solidFill>
                <a:srgbClr val="444444"/>
              </a:solidFill>
              <a:prstDash val="solid"/>
              <a:miter lim="400000"/>
            </a:ln>
          </a:bottom>
          <a:insideH>
            <a:ln w="12700" cap="flat">
              <a:noFill/>
              <a:miter lim="400000"/>
            </a:ln>
          </a:insideH>
          <a:insideV>
            <a:ln w="12700" cap="flat">
              <a:noFill/>
              <a:miter lim="400000"/>
            </a:ln>
          </a:insideV>
        </a:tcBdr>
        <a:fill>
          <a:solidFill>
            <a:srgbClr val="9AB0B5"/>
          </a:solidFill>
        </a:fill>
      </a:tcStyle>
    </a:firstRow>
  </a:tblStyle>
  <a:tblStyle styleId="{CF821DB8-F4EB-4A41-A1BA-3FCAFE7338EE}" styleName="">
    <a:tblBg/>
    <a:wholeTbl>
      <a:tcTxStyle b="off" i="off">
        <a:fontRef idx="major">
          <a:srgbClr val="434343"/>
        </a:fontRef>
        <a:srgbClr val="434343"/>
      </a:tcTxStyle>
      <a:tcStyle>
        <a:tcBdr>
          <a:left>
            <a:ln w="12700" cap="flat">
              <a:solidFill>
                <a:srgbClr val="949E9F"/>
              </a:solidFill>
              <a:prstDash val="solid"/>
              <a:miter lim="400000"/>
            </a:ln>
          </a:left>
          <a:right>
            <a:ln w="12700" cap="flat">
              <a:solidFill>
                <a:srgbClr val="949E9F"/>
              </a:solidFill>
              <a:prstDash val="solid"/>
              <a:miter lim="400000"/>
            </a:ln>
          </a:right>
          <a:top>
            <a:ln w="12700" cap="flat">
              <a:solidFill>
                <a:srgbClr val="949E9F"/>
              </a:solidFill>
              <a:prstDash val="solid"/>
              <a:miter lim="400000"/>
            </a:ln>
          </a:top>
          <a:bottom>
            <a:ln w="12700" cap="flat">
              <a:solidFill>
                <a:srgbClr val="949E9F"/>
              </a:solidFill>
              <a:prstDash val="solid"/>
              <a:miter lim="400000"/>
            </a:ln>
          </a:bottom>
          <a:insideH>
            <a:ln w="12700" cap="flat">
              <a:solidFill>
                <a:srgbClr val="949E9F"/>
              </a:solidFill>
              <a:prstDash val="solid"/>
              <a:miter lim="400000"/>
            </a:ln>
          </a:insideH>
          <a:insideV>
            <a:ln w="12700" cap="flat">
              <a:solidFill>
                <a:srgbClr val="949E9F"/>
              </a:solidFill>
              <a:prstDash val="solid"/>
              <a:miter lim="400000"/>
            </a:ln>
          </a:insideV>
        </a:tcBdr>
        <a:fill>
          <a:solidFill>
            <a:srgbClr val="E2E0D9"/>
          </a:solidFill>
        </a:fill>
      </a:tcStyle>
    </a:wholeTbl>
    <a:band2H>
      <a:tcTxStyle/>
      <a:tcStyle>
        <a:tcBdr/>
        <a:fill>
          <a:solidFill>
            <a:srgbClr val="EFECE5"/>
          </a:solidFill>
        </a:fill>
      </a:tcStyle>
    </a:band2H>
    <a:firstCol>
      <a:tcTxStyle b="off" i="off">
        <a:fontRef idx="major">
          <a:srgbClr val="FFFFFF"/>
        </a:fontRef>
        <a:srgbClr val="FFFFFF"/>
      </a:tcTxStyle>
      <a:tcStyle>
        <a:tcBdr>
          <a:left>
            <a:ln w="12700" cap="flat">
              <a:solidFill>
                <a:schemeClr val="accent4">
                  <a:satOff val="-11517"/>
                  <a:lumOff val="-24324"/>
                </a:schemeClr>
              </a:solidFill>
              <a:prstDash val="solid"/>
              <a:miter lim="400000"/>
            </a:ln>
          </a:left>
          <a:right>
            <a:ln w="12700" cap="flat">
              <a:noFill/>
              <a:miter lim="400000"/>
            </a:ln>
          </a:right>
          <a:top>
            <a:ln w="12700" cap="flat">
              <a:solidFill>
                <a:srgbClr val="352922"/>
              </a:solidFill>
              <a:prstDash val="solid"/>
              <a:miter lim="400000"/>
            </a:ln>
          </a:top>
          <a:bottom>
            <a:ln w="12700" cap="flat">
              <a:solidFill>
                <a:srgbClr val="352922"/>
              </a:solidFill>
              <a:prstDash val="solid"/>
              <a:miter lim="400000"/>
            </a:ln>
          </a:bottom>
          <a:insideH>
            <a:ln w="12700" cap="flat">
              <a:solidFill>
                <a:srgbClr val="352922"/>
              </a:solidFill>
              <a:prstDash val="solid"/>
              <a:miter lim="400000"/>
            </a:ln>
          </a:insideH>
          <a:insideV>
            <a:ln w="12700" cap="flat">
              <a:solidFill>
                <a:srgbClr val="352922"/>
              </a:solidFill>
              <a:prstDash val="solid"/>
              <a:miter lim="400000"/>
            </a:ln>
          </a:insideV>
        </a:tcBdr>
        <a:fill>
          <a:solidFill>
            <a:srgbClr val="4F4036"/>
          </a:solidFill>
        </a:fill>
      </a:tcStyle>
    </a:firstCol>
    <a:lastRow>
      <a:tcTxStyle b="off" i="off">
        <a:fontRef idx="major">
          <a:srgbClr val="434343"/>
        </a:fontRef>
        <a:srgbClr val="434343"/>
      </a:tcTxStyle>
      <a:tcStyle>
        <a:tcBdr>
          <a:left>
            <a:ln w="12700" cap="flat">
              <a:solidFill>
                <a:srgbClr val="6D5D4B"/>
              </a:solidFill>
              <a:prstDash val="solid"/>
              <a:miter lim="400000"/>
            </a:ln>
          </a:left>
          <a:right>
            <a:ln w="12700" cap="flat">
              <a:solidFill>
                <a:srgbClr val="6D5D4B"/>
              </a:solidFill>
              <a:prstDash val="solid"/>
              <a:miter lim="400000"/>
            </a:ln>
          </a:right>
          <a:top>
            <a:ln w="25400" cap="flat">
              <a:solidFill>
                <a:srgbClr val="352922"/>
              </a:solidFill>
              <a:prstDash val="solid"/>
              <a:miter lim="400000"/>
            </a:ln>
          </a:top>
          <a:bottom>
            <a:ln w="12700" cap="flat">
              <a:solidFill>
                <a:schemeClr val="accent4">
                  <a:satOff val="-11517"/>
                  <a:lumOff val="-24324"/>
                </a:schemeClr>
              </a:solidFill>
              <a:prstDash val="solid"/>
              <a:miter lim="400000"/>
            </a:ln>
          </a:bottom>
          <a:insideH>
            <a:ln w="12700" cap="flat">
              <a:solidFill>
                <a:srgbClr val="6D5D4B"/>
              </a:solidFill>
              <a:prstDash val="solid"/>
              <a:miter lim="400000"/>
            </a:ln>
          </a:insideH>
          <a:insideV>
            <a:ln w="12700" cap="flat">
              <a:solidFill>
                <a:srgbClr val="6D5D4B"/>
              </a:solidFill>
              <a:prstDash val="solid"/>
              <a:miter lim="400000"/>
            </a:ln>
          </a:insideV>
        </a:tcBdr>
        <a:fill>
          <a:noFill/>
        </a:fill>
      </a:tcStyle>
    </a:lastRow>
    <a:firstRow>
      <a:tcTxStyle b="off" i="off">
        <a:fontRef idx="major">
          <a:srgbClr val="FFFFFF"/>
        </a:fontRef>
        <a:srgbClr val="FFFFFF"/>
      </a:tcTxStyle>
      <a:tcStyle>
        <a:tcBdr>
          <a:left>
            <a:ln w="12700" cap="flat">
              <a:solidFill>
                <a:srgbClr val="352922"/>
              </a:solidFill>
              <a:prstDash val="solid"/>
              <a:miter lim="400000"/>
            </a:ln>
          </a:left>
          <a:right>
            <a:ln w="12700" cap="flat">
              <a:solidFill>
                <a:srgbClr val="352922"/>
              </a:solidFill>
              <a:prstDash val="solid"/>
              <a:miter lim="400000"/>
            </a:ln>
          </a:right>
          <a:top>
            <a:ln w="12700" cap="flat">
              <a:solidFill>
                <a:schemeClr val="accent4">
                  <a:satOff val="-11517"/>
                  <a:lumOff val="-24324"/>
                </a:schemeClr>
              </a:solidFill>
              <a:prstDash val="solid"/>
              <a:miter lim="400000"/>
            </a:ln>
          </a:top>
          <a:bottom>
            <a:ln w="12700" cap="flat">
              <a:solidFill>
                <a:srgbClr val="352922"/>
              </a:solidFill>
              <a:prstDash val="solid"/>
              <a:miter lim="400000"/>
            </a:ln>
          </a:bottom>
          <a:insideH>
            <a:ln w="12700" cap="flat">
              <a:solidFill>
                <a:srgbClr val="352922"/>
              </a:solidFill>
              <a:prstDash val="solid"/>
              <a:miter lim="400000"/>
            </a:ln>
          </a:insideH>
          <a:insideV>
            <a:ln w="12700" cap="flat">
              <a:solidFill>
                <a:srgbClr val="352922"/>
              </a:solidFill>
              <a:prstDash val="solid"/>
              <a:miter lim="400000"/>
            </a:ln>
          </a:insideV>
        </a:tcBdr>
        <a:fill>
          <a:solidFill>
            <a:srgbClr val="4F4036"/>
          </a:solidFill>
        </a:fill>
      </a:tcStyle>
    </a:firstRow>
  </a:tblStyle>
  <a:tblStyle styleId="{33BA23B1-9221-436E-865A-0063620EA4FD}" styleName="">
    <a:tblBg/>
    <a:wholeTbl>
      <a:tcTxStyle b="off" i="off">
        <a:fontRef idx="major">
          <a:srgbClr val="434343"/>
        </a:fontRef>
        <a:srgbClr val="434343"/>
      </a:tcTxStyle>
      <a:tcStyle>
        <a:tcBdr>
          <a:left>
            <a:ln w="12700" cap="flat">
              <a:solidFill>
                <a:srgbClr val="CCCDCB"/>
              </a:solidFill>
              <a:prstDash val="solid"/>
              <a:miter lim="400000"/>
            </a:ln>
          </a:left>
          <a:right>
            <a:ln w="12700" cap="flat">
              <a:solidFill>
                <a:srgbClr val="CCCDCB"/>
              </a:solidFill>
              <a:prstDash val="solid"/>
              <a:miter lim="400000"/>
            </a:ln>
          </a:right>
          <a:top>
            <a:ln w="12700" cap="flat">
              <a:noFill/>
              <a:miter lim="400000"/>
            </a:ln>
          </a:top>
          <a:bottom>
            <a:ln w="12700" cap="flat">
              <a:noFill/>
              <a:miter lim="400000"/>
            </a:ln>
          </a:bottom>
          <a:insideH>
            <a:ln w="12700" cap="flat">
              <a:noFill/>
              <a:miter lim="400000"/>
            </a:ln>
          </a:insideH>
          <a:insideV>
            <a:ln w="12700" cap="flat">
              <a:solidFill>
                <a:srgbClr val="CCCDCB"/>
              </a:solidFill>
              <a:prstDash val="solid"/>
              <a:miter lim="400000"/>
            </a:ln>
          </a:insideV>
        </a:tcBdr>
        <a:fill>
          <a:noFill/>
        </a:fill>
      </a:tcStyle>
    </a:wholeTbl>
    <a:band2H>
      <a:tcTxStyle/>
      <a:tcStyle>
        <a:tcBdr/>
        <a:fill>
          <a:solidFill>
            <a:srgbClr val="D2D2D3">
              <a:alpha val="38000"/>
            </a:srgbClr>
          </a:solidFill>
        </a:fill>
      </a:tcStyle>
    </a:band2H>
    <a:firstCol>
      <a:tcTxStyle b="off" i="off">
        <a:fontRef idx="major">
          <a:srgbClr val="FFFFFF"/>
        </a:fontRef>
        <a:srgbClr val="FFFFFF"/>
      </a:tcTxStyle>
      <a:tcStyle>
        <a:tcBdr>
          <a:left>
            <a:ln w="12700" cap="flat">
              <a:solidFill>
                <a:srgbClr val="939393"/>
              </a:solidFill>
              <a:prstDash val="solid"/>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solidFill>
                <a:srgbClr val="CCCDCB"/>
              </a:solidFill>
              <a:prstDash val="solid"/>
              <a:miter lim="400000"/>
            </a:ln>
          </a:insideV>
        </a:tcBdr>
        <a:fill>
          <a:solidFill>
            <a:srgbClr val="A5A8A3"/>
          </a:solidFill>
        </a:fill>
      </a:tcStyle>
    </a:firstCol>
    <a:lastRow>
      <a:tcTxStyle b="off" i="off">
        <a:fontRef idx="major">
          <a:srgbClr val="FFFFFF"/>
        </a:fontRef>
        <a:srgbClr val="FFFFFF"/>
      </a:tcTxStyle>
      <a:tcStyle>
        <a:tcBdr>
          <a:left>
            <a:ln w="12700" cap="flat">
              <a:solidFill>
                <a:srgbClr val="A5A8A3"/>
              </a:solidFill>
              <a:prstDash val="solid"/>
              <a:miter lim="400000"/>
            </a:ln>
          </a:left>
          <a:right>
            <a:ln w="12700" cap="flat">
              <a:solidFill>
                <a:srgbClr val="A5A8A3"/>
              </a:solidFill>
              <a:prstDash val="solid"/>
              <a:miter lim="400000"/>
            </a:ln>
          </a:right>
          <a:top>
            <a:ln w="12700" cap="flat">
              <a:solidFill>
                <a:srgbClr val="939393"/>
              </a:solidFill>
              <a:prstDash val="solid"/>
              <a:miter lim="400000"/>
            </a:ln>
          </a:top>
          <a:bottom>
            <a:ln w="12700" cap="flat">
              <a:solidFill>
                <a:srgbClr val="939393"/>
              </a:solidFill>
              <a:prstDash val="solid"/>
              <a:miter lim="400000"/>
            </a:ln>
          </a:bottom>
          <a:insideH>
            <a:ln w="12700" cap="flat">
              <a:noFill/>
              <a:miter lim="400000"/>
            </a:ln>
          </a:insideH>
          <a:insideV>
            <a:ln w="12700" cap="flat">
              <a:solidFill>
                <a:srgbClr val="A5A8A3"/>
              </a:solidFill>
              <a:prstDash val="solid"/>
              <a:miter lim="400000"/>
            </a:ln>
          </a:insideV>
        </a:tcBdr>
        <a:fill>
          <a:solidFill>
            <a:srgbClr val="6D6D6D"/>
          </a:solidFill>
        </a:fill>
      </a:tcStyle>
    </a:lastRow>
    <a:firstRow>
      <a:tcTxStyle b="off" i="off">
        <a:fontRef idx="major">
          <a:srgbClr val="FFFFFF"/>
        </a:fontRef>
        <a:srgbClr val="FFFFFF"/>
      </a:tcTxStyle>
      <a:tcStyle>
        <a:tcBdr>
          <a:left>
            <a:ln w="12700" cap="flat">
              <a:solidFill>
                <a:srgbClr val="A5A8A3"/>
              </a:solidFill>
              <a:prstDash val="solid"/>
              <a:miter lim="400000"/>
            </a:ln>
          </a:left>
          <a:right>
            <a:ln w="12700" cap="flat">
              <a:solidFill>
                <a:srgbClr val="A5A8A3"/>
              </a:solidFill>
              <a:prstDash val="solid"/>
              <a:miter lim="400000"/>
            </a:ln>
          </a:right>
          <a:top>
            <a:ln w="12700" cap="flat">
              <a:solidFill>
                <a:srgbClr val="939393"/>
              </a:solidFill>
              <a:prstDash val="solid"/>
              <a:miter lim="400000"/>
            </a:ln>
          </a:top>
          <a:bottom>
            <a:ln w="12700" cap="flat">
              <a:solidFill>
                <a:srgbClr val="939393"/>
              </a:solidFill>
              <a:prstDash val="solid"/>
              <a:miter lim="400000"/>
            </a:ln>
          </a:bottom>
          <a:insideH>
            <a:ln w="12700" cap="flat">
              <a:noFill/>
              <a:miter lim="400000"/>
            </a:ln>
          </a:insideH>
          <a:insideV>
            <a:ln w="12700" cap="flat">
              <a:solidFill>
                <a:srgbClr val="A5A8A3"/>
              </a:solidFill>
              <a:prstDash val="solid"/>
              <a:miter lim="400000"/>
            </a:ln>
          </a:insideV>
        </a:tcBdr>
        <a:fill>
          <a:solidFill>
            <a:srgbClr val="6D6D6D"/>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232323"/>
              </a:solidFill>
              <a:custDash>
                <a:ds d="200000" sp="200000"/>
              </a:custDash>
              <a:miter lim="400000"/>
            </a:ln>
          </a:left>
          <a:right>
            <a:ln w="12700" cap="flat">
              <a:solidFill>
                <a:srgbClr val="232323"/>
              </a:solidFill>
              <a:custDash>
                <a:ds d="200000" sp="200000"/>
              </a:custDash>
              <a:miter lim="400000"/>
            </a:ln>
          </a:right>
          <a:top>
            <a:ln w="12700" cap="flat">
              <a:noFill/>
              <a:miter lim="400000"/>
            </a:ln>
          </a:top>
          <a:bottom>
            <a:ln w="12700" cap="flat">
              <a:noFill/>
              <a:miter lim="400000"/>
            </a:ln>
          </a:bottom>
          <a:insideH>
            <a:ln w="12700" cap="flat">
              <a:noFill/>
              <a:miter lim="400000"/>
            </a:ln>
          </a:insideH>
          <a:insideV>
            <a:ln w="12700" cap="flat">
              <a:solidFill>
                <a:srgbClr val="232323"/>
              </a:solidFill>
              <a:custDash>
                <a:ds d="200000" sp="200000"/>
              </a:custDash>
              <a:miter lim="400000"/>
            </a:ln>
          </a:insideV>
        </a:tcBdr>
        <a:fill>
          <a:noFill/>
        </a:fill>
      </a:tcStyle>
    </a:wholeTbl>
    <a:band2H>
      <a:tcTxStyle/>
      <a:tcStyle>
        <a:tcBdr/>
        <a:fill>
          <a:solidFill>
            <a:srgbClr val="CCCDCB">
              <a:alpha val="21000"/>
            </a:srgbClr>
          </a:solidFill>
        </a:fill>
      </a:tcStyle>
    </a:band2H>
    <a:firstCol>
      <a:tcTxStyle b="off" i="off">
        <a:fontRef idx="major">
          <a:srgbClr val="000000"/>
        </a:fontRef>
        <a:srgbClr val="000000"/>
      </a:tcTxStyle>
      <a:tcStyle>
        <a:tcBdr>
          <a:left>
            <a:ln w="12700" cap="flat">
              <a:noFill/>
              <a:miter lim="400000"/>
            </a:ln>
          </a:left>
          <a:right>
            <a:ln w="25400" cap="flat">
              <a:solidFill>
                <a:srgbClr val="939393"/>
              </a:solidFill>
              <a:prstDash val="solid"/>
              <a:miter lim="400000"/>
            </a:ln>
          </a:right>
          <a:top>
            <a:ln w="12700" cap="flat">
              <a:noFill/>
              <a:miter lim="400000"/>
            </a:ln>
          </a:top>
          <a:bottom>
            <a:ln w="12700" cap="flat">
              <a:noFill/>
              <a:miter lim="400000"/>
            </a:ln>
          </a:bottom>
          <a:insideH>
            <a:ln w="12700" cap="flat">
              <a:noFill/>
              <a:miter lim="400000"/>
            </a:ln>
          </a:insideH>
          <a:insideV>
            <a:ln w="12700" cap="flat">
              <a:solidFill>
                <a:srgbClr val="232323"/>
              </a:solidFill>
              <a:custDash>
                <a:ds d="200000" sp="200000"/>
              </a:custDash>
              <a:miter lim="400000"/>
            </a:ln>
          </a:insideV>
        </a:tcBdr>
        <a:fill>
          <a:noFill/>
        </a:fill>
      </a:tcStyle>
    </a:firstCol>
    <a:lastRow>
      <a:tcTxStyle b="off" i="off">
        <a:fontRef idx="major">
          <a:srgbClr val="000000"/>
        </a:fontRef>
        <a:srgbClr val="000000"/>
      </a:tcTxStyle>
      <a:tcStyle>
        <a:tcBdr>
          <a:left>
            <a:ln w="12700" cap="flat">
              <a:solidFill>
                <a:srgbClr val="232323"/>
              </a:solidFill>
              <a:custDash>
                <a:ds d="200000" sp="200000"/>
              </a:custDash>
              <a:miter lim="400000"/>
            </a:ln>
          </a:left>
          <a:right>
            <a:ln w="12700" cap="flat">
              <a:solidFill>
                <a:srgbClr val="232323"/>
              </a:solidFill>
              <a:custDash>
                <a:ds d="200000" sp="200000"/>
              </a:custDash>
              <a:miter lim="400000"/>
            </a:ln>
          </a:right>
          <a:top>
            <a:ln w="25400" cap="flat">
              <a:solidFill>
                <a:srgbClr val="939393"/>
              </a:solidFill>
              <a:prstDash val="solid"/>
              <a:miter lim="400000"/>
            </a:ln>
          </a:top>
          <a:bottom>
            <a:ln w="12700" cap="flat">
              <a:noFill/>
              <a:miter lim="400000"/>
            </a:ln>
          </a:bottom>
          <a:insideH>
            <a:ln w="12700" cap="flat">
              <a:noFill/>
              <a:miter lim="400000"/>
            </a:ln>
          </a:insideH>
          <a:insideV>
            <a:ln w="12700" cap="flat">
              <a:solidFill>
                <a:srgbClr val="232323"/>
              </a:solidFill>
              <a:custDash>
                <a:ds d="200000" sp="200000"/>
              </a:custDash>
              <a:miter lim="400000"/>
            </a:ln>
          </a:insideV>
        </a:tcBdr>
        <a:fill>
          <a:noFill/>
        </a:fill>
      </a:tcStyle>
    </a:lastRow>
    <a:firstRow>
      <a:tcTxStyle b="off" i="off">
        <a:fontRef idx="major">
          <a:srgbClr val="000000"/>
        </a:fontRef>
        <a:srgbClr val="000000"/>
      </a:tcTxStyle>
      <a:tcStyle>
        <a:tcBdr>
          <a:left>
            <a:ln w="12700" cap="flat">
              <a:solidFill>
                <a:srgbClr val="232323"/>
              </a:solidFill>
              <a:custDash>
                <a:ds d="200000" sp="200000"/>
              </a:custDash>
              <a:miter lim="400000"/>
            </a:ln>
          </a:left>
          <a:right>
            <a:ln w="12700" cap="flat">
              <a:solidFill>
                <a:srgbClr val="232323"/>
              </a:solidFill>
              <a:custDash>
                <a:ds d="200000" sp="200000"/>
              </a:custDash>
              <a:miter lim="400000"/>
            </a:ln>
          </a:right>
          <a:top>
            <a:ln w="12700" cap="flat">
              <a:noFill/>
              <a:miter lim="400000"/>
            </a:ln>
          </a:top>
          <a:bottom>
            <a:ln w="25400" cap="flat">
              <a:solidFill>
                <a:srgbClr val="939393"/>
              </a:solidFill>
              <a:prstDash val="solid"/>
              <a:miter lim="400000"/>
            </a:ln>
          </a:bottom>
          <a:insideH>
            <a:ln w="12700" cap="flat">
              <a:noFill/>
              <a:miter lim="400000"/>
            </a:ln>
          </a:insideH>
          <a:insideV>
            <a:ln w="12700" cap="flat">
              <a:solidFill>
                <a:srgbClr val="232323"/>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38"/>
  </p:normalViewPr>
  <p:slideViewPr>
    <p:cSldViewPr snapToGrid="0">
      <p:cViewPr varScale="1">
        <p:scale>
          <a:sx n="56" d="100"/>
          <a:sy n="56" d="100"/>
        </p:scale>
        <p:origin x="768" y="2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2" name="Shape 152"/>
          <p:cNvSpPr>
            <a:spLocks noGrp="1" noRot="1" noChangeAspect="1"/>
          </p:cNvSpPr>
          <p:nvPr>
            <p:ph type="sldImg"/>
          </p:nvPr>
        </p:nvSpPr>
        <p:spPr>
          <a:xfrm>
            <a:off x="1143000" y="685800"/>
            <a:ext cx="4572000" cy="3429000"/>
          </a:xfrm>
          <a:prstGeom prst="rect">
            <a:avLst/>
          </a:prstGeom>
        </p:spPr>
        <p:txBody>
          <a:bodyPr/>
          <a:lstStyle/>
          <a:p>
            <a:endParaRPr/>
          </a:p>
        </p:txBody>
      </p:sp>
      <p:sp>
        <p:nvSpPr>
          <p:cNvPr id="153" name="Shape 153"/>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 name="Title Text"/>
          <p:cNvSpPr txBox="1">
            <a:spLocks noGrp="1"/>
          </p:cNvSpPr>
          <p:nvPr>
            <p:ph type="title"/>
          </p:nvPr>
        </p:nvSpPr>
        <p:spPr>
          <a:xfrm>
            <a:off x="2019300" y="3429000"/>
            <a:ext cx="20955000" cy="4102100"/>
          </a:xfrm>
          <a:prstGeom prst="rect">
            <a:avLst/>
          </a:prstGeom>
        </p:spPr>
        <p:txBody>
          <a:bodyPr anchor="b"/>
          <a:lstStyle>
            <a:lvl1pPr>
              <a:defRPr cap="all" spc="319">
                <a:solidFill>
                  <a:srgbClr val="EBEBEB"/>
                </a:solidFill>
                <a:effectLst>
                  <a:outerShdw blurRad="25400" dist="25400" dir="16200000" rotWithShape="0">
                    <a:srgbClr val="000000">
                      <a:alpha val="50000"/>
                    </a:srgbClr>
                  </a:outerShdw>
                </a:effectLst>
                <a:latin typeface="+mn-lt"/>
                <a:ea typeface="+mn-ea"/>
                <a:cs typeface="+mn-cs"/>
                <a:sym typeface="Cochin"/>
              </a:defRPr>
            </a:lvl1pPr>
          </a:lstStyle>
          <a:p>
            <a:r>
              <a:t>Title Text</a:t>
            </a:r>
          </a:p>
        </p:txBody>
      </p:sp>
      <p:sp>
        <p:nvSpPr>
          <p:cNvPr id="12" name="Body Level One…"/>
          <p:cNvSpPr txBox="1">
            <a:spLocks noGrp="1"/>
          </p:cNvSpPr>
          <p:nvPr>
            <p:ph type="body" sz="quarter" idx="1"/>
          </p:nvPr>
        </p:nvSpPr>
        <p:spPr>
          <a:xfrm>
            <a:off x="2019300" y="7518400"/>
            <a:ext cx="20955000" cy="1968500"/>
          </a:xfrm>
          <a:prstGeom prst="rect">
            <a:avLst/>
          </a:prstGeom>
        </p:spPr>
        <p:txBody>
          <a:bodyPr anchor="t"/>
          <a:lstStyle>
            <a:lvl1pPr marL="0" indent="0" algn="ctr">
              <a:spcBef>
                <a:spcPts val="0"/>
              </a:spcBef>
              <a:buSzTx/>
              <a:buNone/>
              <a:defRPr sz="5000" spc="200">
                <a:solidFill>
                  <a:srgbClr val="FFFFFF"/>
                </a:solidFill>
                <a:effectLst>
                  <a:outerShdw blurRad="25400" dist="27326" dir="16200000" rotWithShape="0">
                    <a:srgbClr val="000000">
                      <a:alpha val="50000"/>
                    </a:srgbClr>
                  </a:outerShdw>
                </a:effectLst>
                <a:latin typeface="+mn-lt"/>
                <a:ea typeface="+mn-ea"/>
                <a:cs typeface="+mn-cs"/>
                <a:sym typeface="Cochin"/>
              </a:defRPr>
            </a:lvl1pPr>
            <a:lvl2pPr marL="0" indent="0" algn="ctr">
              <a:spcBef>
                <a:spcPts val="0"/>
              </a:spcBef>
              <a:buSzTx/>
              <a:buNone/>
              <a:defRPr sz="5000" spc="200">
                <a:solidFill>
                  <a:srgbClr val="FFFFFF"/>
                </a:solidFill>
                <a:effectLst>
                  <a:outerShdw blurRad="25400" dist="27326" dir="16200000" rotWithShape="0">
                    <a:srgbClr val="000000">
                      <a:alpha val="50000"/>
                    </a:srgbClr>
                  </a:outerShdw>
                </a:effectLst>
                <a:latin typeface="+mn-lt"/>
                <a:ea typeface="+mn-ea"/>
                <a:cs typeface="+mn-cs"/>
                <a:sym typeface="Cochin"/>
              </a:defRPr>
            </a:lvl2pPr>
            <a:lvl3pPr marL="0" indent="0" algn="ctr">
              <a:spcBef>
                <a:spcPts val="0"/>
              </a:spcBef>
              <a:buSzTx/>
              <a:buNone/>
              <a:defRPr sz="5000" spc="200">
                <a:solidFill>
                  <a:srgbClr val="FFFFFF"/>
                </a:solidFill>
                <a:effectLst>
                  <a:outerShdw blurRad="25400" dist="27326" dir="16200000" rotWithShape="0">
                    <a:srgbClr val="000000">
                      <a:alpha val="50000"/>
                    </a:srgbClr>
                  </a:outerShdw>
                </a:effectLst>
                <a:latin typeface="+mn-lt"/>
                <a:ea typeface="+mn-ea"/>
                <a:cs typeface="+mn-cs"/>
                <a:sym typeface="Cochin"/>
              </a:defRPr>
            </a:lvl3pPr>
            <a:lvl4pPr marL="0" indent="0" algn="ctr">
              <a:spcBef>
                <a:spcPts val="0"/>
              </a:spcBef>
              <a:buSzTx/>
              <a:buNone/>
              <a:defRPr sz="5000" spc="200">
                <a:solidFill>
                  <a:srgbClr val="FFFFFF"/>
                </a:solidFill>
                <a:effectLst>
                  <a:outerShdw blurRad="25400" dist="27326" dir="16200000" rotWithShape="0">
                    <a:srgbClr val="000000">
                      <a:alpha val="50000"/>
                    </a:srgbClr>
                  </a:outerShdw>
                </a:effectLst>
                <a:latin typeface="+mn-lt"/>
                <a:ea typeface="+mn-ea"/>
                <a:cs typeface="+mn-cs"/>
                <a:sym typeface="Cochin"/>
              </a:defRPr>
            </a:lvl4pPr>
            <a:lvl5pPr marL="0" indent="0" algn="ctr">
              <a:spcBef>
                <a:spcPts val="0"/>
              </a:spcBef>
              <a:buSzTx/>
              <a:buNone/>
              <a:defRPr sz="5000" spc="200">
                <a:solidFill>
                  <a:srgbClr val="FFFFFF"/>
                </a:solidFill>
                <a:effectLst>
                  <a:outerShdw blurRad="25400" dist="27326" dir="16200000" rotWithShape="0">
                    <a:srgbClr val="000000">
                      <a:alpha val="50000"/>
                    </a:srgbClr>
                  </a:outerShdw>
                </a:effectLst>
                <a:latin typeface="+mn-lt"/>
                <a:ea typeface="+mn-ea"/>
                <a:cs typeface="+mn-cs"/>
                <a:sym typeface="Cochin"/>
              </a:defRPr>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lvl1pPr>
              <a:defRPr>
                <a:solidFill>
                  <a:srgbClr val="8C8C8C"/>
                </a:solidFill>
              </a:defRPr>
            </a:lvl1p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Bullets">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93" name="Body Level One…"/>
          <p:cNvSpPr txBox="1">
            <a:spLocks noGrp="1"/>
          </p:cNvSpPr>
          <p:nvPr>
            <p:ph type="body" idx="1"/>
          </p:nvPr>
        </p:nvSpPr>
        <p:spPr>
          <a:xfrm>
            <a:off x="1714500" y="965200"/>
            <a:ext cx="20955000" cy="11785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9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 Caption">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01" name="Black and white photo of two trees silhouetted against the sky"/>
          <p:cNvSpPr>
            <a:spLocks noGrp="1"/>
          </p:cNvSpPr>
          <p:nvPr>
            <p:ph type="pic" idx="21"/>
          </p:nvPr>
        </p:nvSpPr>
        <p:spPr>
          <a:xfrm>
            <a:off x="1643849" y="-1906357"/>
            <a:ext cx="21149127" cy="13782214"/>
          </a:xfrm>
          <a:prstGeom prst="rect">
            <a:avLst/>
          </a:prstGeom>
          <a:ln w="9525">
            <a:round/>
          </a:ln>
        </p:spPr>
        <p:txBody>
          <a:bodyPr lIns="91439" tIns="45719" rIns="91439" bIns="45719" anchor="t">
            <a:noAutofit/>
          </a:bodyPr>
          <a:lstStyle/>
          <a:p>
            <a:endParaRPr/>
          </a:p>
        </p:txBody>
      </p:sp>
      <p:sp>
        <p:nvSpPr>
          <p:cNvPr id="102" name="Body Level One…"/>
          <p:cNvSpPr txBox="1">
            <a:spLocks noGrp="1"/>
          </p:cNvSpPr>
          <p:nvPr>
            <p:ph type="body" sz="quarter" idx="1"/>
          </p:nvPr>
        </p:nvSpPr>
        <p:spPr>
          <a:xfrm>
            <a:off x="1905000" y="10121900"/>
            <a:ext cx="9766300" cy="927100"/>
          </a:xfrm>
          <a:prstGeom prst="rect">
            <a:avLst/>
          </a:prstGeom>
        </p:spPr>
        <p:txBody>
          <a:bodyPr anchor="t"/>
          <a:lstStyle>
            <a:lvl1pPr marL="0" indent="0">
              <a:spcBef>
                <a:spcPts val="0"/>
              </a:spcBef>
              <a:buSzTx/>
              <a:buNone/>
              <a:defRPr sz="3200">
                <a:solidFill>
                  <a:srgbClr val="515151"/>
                </a:solidFill>
                <a:latin typeface="Bradley Hand ITC TT-Bold"/>
                <a:ea typeface="Bradley Hand ITC TT-Bold"/>
                <a:cs typeface="Bradley Hand ITC TT-Bold"/>
                <a:sym typeface="Bradley Hand ITC TT-Bold"/>
              </a:defRPr>
            </a:lvl1pPr>
            <a:lvl2pPr marL="0" indent="0">
              <a:spcBef>
                <a:spcPts val="0"/>
              </a:spcBef>
              <a:buSzTx/>
              <a:buNone/>
              <a:defRPr sz="3200">
                <a:solidFill>
                  <a:srgbClr val="515151"/>
                </a:solidFill>
                <a:latin typeface="Bradley Hand ITC TT-Bold"/>
                <a:ea typeface="Bradley Hand ITC TT-Bold"/>
                <a:cs typeface="Bradley Hand ITC TT-Bold"/>
                <a:sym typeface="Bradley Hand ITC TT-Bold"/>
              </a:defRPr>
            </a:lvl2pPr>
            <a:lvl3pPr marL="0" indent="0">
              <a:spcBef>
                <a:spcPts val="0"/>
              </a:spcBef>
              <a:buSzTx/>
              <a:buNone/>
              <a:defRPr sz="3200">
                <a:solidFill>
                  <a:srgbClr val="515151"/>
                </a:solidFill>
                <a:latin typeface="Bradley Hand ITC TT-Bold"/>
                <a:ea typeface="Bradley Hand ITC TT-Bold"/>
                <a:cs typeface="Bradley Hand ITC TT-Bold"/>
                <a:sym typeface="Bradley Hand ITC TT-Bold"/>
              </a:defRPr>
            </a:lvl3pPr>
            <a:lvl4pPr marL="0" indent="0">
              <a:spcBef>
                <a:spcPts val="0"/>
              </a:spcBef>
              <a:buSzTx/>
              <a:buNone/>
              <a:defRPr sz="3200">
                <a:solidFill>
                  <a:srgbClr val="515151"/>
                </a:solidFill>
                <a:latin typeface="Bradley Hand ITC TT-Bold"/>
                <a:ea typeface="Bradley Hand ITC TT-Bold"/>
                <a:cs typeface="Bradley Hand ITC TT-Bold"/>
                <a:sym typeface="Bradley Hand ITC TT-Bold"/>
              </a:defRPr>
            </a:lvl4pPr>
            <a:lvl5pPr marL="0" indent="0">
              <a:spcBef>
                <a:spcPts val="0"/>
              </a:spcBef>
              <a:buSzTx/>
              <a:buNone/>
              <a:defRPr sz="3200">
                <a:solidFill>
                  <a:srgbClr val="515151"/>
                </a:solidFill>
                <a:latin typeface="Bradley Hand ITC TT-Bold"/>
                <a:ea typeface="Bradley Hand ITC TT-Bold"/>
                <a:cs typeface="Bradley Hand ITC TT-Bold"/>
                <a:sym typeface="Bradley Hand ITC TT-Bold"/>
              </a:defRPr>
            </a:lvl5pPr>
          </a:lstStyle>
          <a:p>
            <a:r>
              <a:t>Body Level One</a:t>
            </a:r>
          </a:p>
          <a:p>
            <a:pPr lvl="1"/>
            <a:r>
              <a:t>Body Level Two</a:t>
            </a:r>
          </a:p>
          <a:p>
            <a:pPr lvl="2"/>
            <a:r>
              <a:t>Body Level Three</a:t>
            </a:r>
          </a:p>
          <a:p>
            <a:pPr lvl="3"/>
            <a:r>
              <a:t>Body Level Four</a:t>
            </a:r>
          </a:p>
          <a:p>
            <a:pPr lvl="4"/>
            <a:r>
              <a:t>Body Level Five</a:t>
            </a: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Photo - 2 Up">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0" name="Black and white photo of a tree silhouetted against the sky"/>
          <p:cNvSpPr>
            <a:spLocks noGrp="1"/>
          </p:cNvSpPr>
          <p:nvPr>
            <p:ph type="pic" idx="21"/>
          </p:nvPr>
        </p:nvSpPr>
        <p:spPr>
          <a:xfrm>
            <a:off x="611458" y="-906627"/>
            <a:ext cx="22606597" cy="14732000"/>
          </a:xfrm>
          <a:prstGeom prst="rect">
            <a:avLst/>
          </a:prstGeom>
          <a:ln w="9525">
            <a:round/>
          </a:ln>
        </p:spPr>
        <p:txBody>
          <a:bodyPr lIns="91439" tIns="45719" rIns="91439" bIns="45719" anchor="t">
            <a:noAutofit/>
          </a:bodyPr>
          <a:lstStyle/>
          <a:p>
            <a:endParaRPr/>
          </a:p>
        </p:txBody>
      </p:sp>
      <p:sp>
        <p:nvSpPr>
          <p:cNvPr id="111" name="Black and white photo of a tree silhouetted against the sky"/>
          <p:cNvSpPr>
            <a:spLocks noGrp="1"/>
          </p:cNvSpPr>
          <p:nvPr>
            <p:ph type="pic" idx="22"/>
          </p:nvPr>
        </p:nvSpPr>
        <p:spPr>
          <a:xfrm>
            <a:off x="751558" y="-758563"/>
            <a:ext cx="22203409" cy="14469256"/>
          </a:xfrm>
          <a:prstGeom prst="rect">
            <a:avLst/>
          </a:prstGeom>
          <a:ln w="9525">
            <a:round/>
          </a:ln>
        </p:spPr>
        <p:txBody>
          <a:bodyPr lIns="91439" tIns="45719" rIns="91439" bIns="45719" anchor="t">
            <a:noAutofit/>
          </a:bodyPr>
          <a:lstStyle/>
          <a:p>
            <a:endParaRPr/>
          </a:p>
        </p:txBody>
      </p:sp>
      <p:sp>
        <p:nvSpPr>
          <p:cNvPr id="11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Photo - 3 Up">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9" name="Black and white photo of a tree silhouetted against the sky 2"/>
          <p:cNvSpPr>
            <a:spLocks noGrp="1"/>
          </p:cNvSpPr>
          <p:nvPr>
            <p:ph type="pic" idx="21"/>
          </p:nvPr>
        </p:nvSpPr>
        <p:spPr>
          <a:xfrm>
            <a:off x="1894636" y="925160"/>
            <a:ext cx="21212638" cy="13823602"/>
          </a:xfrm>
          <a:prstGeom prst="rect">
            <a:avLst/>
          </a:prstGeom>
          <a:ln w="9525">
            <a:round/>
          </a:ln>
        </p:spPr>
        <p:txBody>
          <a:bodyPr lIns="91439" tIns="45719" rIns="91439" bIns="45719" anchor="t">
            <a:noAutofit/>
          </a:bodyPr>
          <a:lstStyle/>
          <a:p>
            <a:endParaRPr/>
          </a:p>
        </p:txBody>
      </p:sp>
      <p:sp>
        <p:nvSpPr>
          <p:cNvPr id="120" name="Black and white photo of two trees silhouetted against the sky"/>
          <p:cNvSpPr>
            <a:spLocks noGrp="1"/>
          </p:cNvSpPr>
          <p:nvPr>
            <p:ph type="pic" sz="half" idx="22"/>
          </p:nvPr>
        </p:nvSpPr>
        <p:spPr>
          <a:xfrm>
            <a:off x="11546603" y="-229489"/>
            <a:ext cx="11838431" cy="7714730"/>
          </a:xfrm>
          <a:prstGeom prst="rect">
            <a:avLst/>
          </a:prstGeom>
          <a:ln w="9525">
            <a:round/>
          </a:ln>
        </p:spPr>
        <p:txBody>
          <a:bodyPr lIns="91439" tIns="45719" rIns="91439" bIns="45719" anchor="t">
            <a:noAutofit/>
          </a:bodyPr>
          <a:lstStyle/>
          <a:p>
            <a:endParaRPr/>
          </a:p>
        </p:txBody>
      </p:sp>
      <p:sp>
        <p:nvSpPr>
          <p:cNvPr id="121" name="Black and white photo of a tree silhouetted against the sky 1"/>
          <p:cNvSpPr>
            <a:spLocks noGrp="1"/>
          </p:cNvSpPr>
          <p:nvPr>
            <p:ph type="pic" idx="23"/>
          </p:nvPr>
        </p:nvSpPr>
        <p:spPr>
          <a:xfrm>
            <a:off x="1601469" y="1266508"/>
            <a:ext cx="16989992" cy="11071839"/>
          </a:xfrm>
          <a:prstGeom prst="rect">
            <a:avLst/>
          </a:prstGeom>
          <a:ln w="9525">
            <a:round/>
          </a:ln>
        </p:spPr>
        <p:txBody>
          <a:bodyPr lIns="91439" tIns="45719" rIns="91439" bIns="45719" anchor="t">
            <a:noAutofit/>
          </a:bodyPr>
          <a:lstStyle/>
          <a:p>
            <a:endParaRPr/>
          </a:p>
        </p:txBody>
      </p:sp>
      <p:sp>
        <p:nvSpPr>
          <p:cNvPr id="1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Quot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29" name="–Johnny Appleseed"/>
          <p:cNvSpPr txBox="1">
            <a:spLocks noGrp="1"/>
          </p:cNvSpPr>
          <p:nvPr>
            <p:ph type="body" sz="quarter" idx="21"/>
          </p:nvPr>
        </p:nvSpPr>
        <p:spPr>
          <a:xfrm>
            <a:off x="2374900" y="8953500"/>
            <a:ext cx="19621500" cy="736600"/>
          </a:xfrm>
          <a:prstGeom prst="rect">
            <a:avLst/>
          </a:prstGeom>
        </p:spPr>
        <p:txBody>
          <a:bodyPr anchor="t">
            <a:spAutoFit/>
          </a:bodyPr>
          <a:lstStyle>
            <a:lvl1pPr marL="0" indent="0" algn="ctr">
              <a:spcBef>
                <a:spcPts val="0"/>
              </a:spcBef>
              <a:buSzTx/>
              <a:buNone/>
              <a:defRPr sz="4400" i="1"/>
            </a:lvl1pPr>
          </a:lstStyle>
          <a:p>
            <a:r>
              <a:t>–Johnny Appleseed</a:t>
            </a:r>
          </a:p>
        </p:txBody>
      </p:sp>
      <p:sp>
        <p:nvSpPr>
          <p:cNvPr id="130" name="“Type a quote here.”"/>
          <p:cNvSpPr txBox="1">
            <a:spLocks noGrp="1"/>
          </p:cNvSpPr>
          <p:nvPr>
            <p:ph type="body" sz="quarter" idx="22"/>
          </p:nvPr>
        </p:nvSpPr>
        <p:spPr>
          <a:xfrm>
            <a:off x="2374900" y="5530850"/>
            <a:ext cx="19621500" cy="939800"/>
          </a:xfrm>
          <a:prstGeom prst="rect">
            <a:avLst/>
          </a:prstGeom>
        </p:spPr>
        <p:txBody>
          <a:bodyPr>
            <a:spAutoFit/>
          </a:bodyPr>
          <a:lstStyle>
            <a:lvl1pPr marL="0" indent="0" algn="ctr">
              <a:spcBef>
                <a:spcPts val="0"/>
              </a:spcBef>
              <a:buSzTx/>
              <a:buNone/>
              <a:defRPr sz="5800"/>
            </a:lvl1pPr>
          </a:lstStyle>
          <a:p>
            <a:r>
              <a:t>“Type a quote here.”</a:t>
            </a:r>
          </a:p>
        </p:txBody>
      </p:sp>
      <p:sp>
        <p:nvSpPr>
          <p:cNvPr id="1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Photo">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38" name="Black and white photo of two trees silhouetted against the sky"/>
          <p:cNvSpPr>
            <a:spLocks noGrp="1"/>
          </p:cNvSpPr>
          <p:nvPr>
            <p:ph type="pic" idx="21"/>
          </p:nvPr>
        </p:nvSpPr>
        <p:spPr>
          <a:xfrm>
            <a:off x="-1067601" y="-2616200"/>
            <a:ext cx="27665345" cy="18028626"/>
          </a:xfrm>
          <a:prstGeom prst="rect">
            <a:avLst/>
          </a:prstGeom>
        </p:spPr>
        <p:txBody>
          <a:bodyPr lIns="91439" tIns="45719" rIns="91439" bIns="45719" anchor="t">
            <a:noAutofit/>
          </a:bodyPr>
          <a:lstStyle/>
          <a:p>
            <a:endParaRPr/>
          </a:p>
        </p:txBody>
      </p:sp>
      <p:sp>
        <p:nvSpPr>
          <p:cNvPr id="13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Blank">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4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0" name="Black and white photo of two trees silhouetted against the sky"/>
          <p:cNvSpPr>
            <a:spLocks noGrp="1"/>
          </p:cNvSpPr>
          <p:nvPr>
            <p:ph type="pic" idx="21"/>
          </p:nvPr>
        </p:nvSpPr>
        <p:spPr>
          <a:xfrm>
            <a:off x="3012055" y="-1422648"/>
            <a:ext cx="18708909" cy="12192000"/>
          </a:xfrm>
          <a:prstGeom prst="rect">
            <a:avLst/>
          </a:prstGeom>
          <a:ln w="9525">
            <a:round/>
          </a:ln>
        </p:spPr>
        <p:txBody>
          <a:bodyPr lIns="91439" tIns="45719" rIns="91439" bIns="45719" anchor="t">
            <a:noAutofit/>
          </a:bodyPr>
          <a:lstStyle/>
          <a:p>
            <a:endParaRPr/>
          </a:p>
        </p:txBody>
      </p:sp>
      <p:sp>
        <p:nvSpPr>
          <p:cNvPr id="21" name="Title Text"/>
          <p:cNvSpPr txBox="1">
            <a:spLocks noGrp="1"/>
          </p:cNvSpPr>
          <p:nvPr>
            <p:ph type="title"/>
          </p:nvPr>
        </p:nvSpPr>
        <p:spPr>
          <a:xfrm>
            <a:off x="2019300" y="9105900"/>
            <a:ext cx="20955000" cy="2349500"/>
          </a:xfrm>
          <a:prstGeom prst="rect">
            <a:avLst/>
          </a:prstGeom>
        </p:spPr>
        <p:txBody>
          <a:bodyPr anchor="b"/>
          <a:lstStyle>
            <a:lvl1pPr>
              <a:defRPr cap="all" spc="319">
                <a:solidFill>
                  <a:srgbClr val="EBEBEB"/>
                </a:solidFill>
                <a:effectLst>
                  <a:outerShdw blurRad="25400" dist="25400" dir="16200000" rotWithShape="0">
                    <a:srgbClr val="000000">
                      <a:alpha val="50000"/>
                    </a:srgbClr>
                  </a:outerShdw>
                </a:effectLst>
                <a:latin typeface="+mn-lt"/>
                <a:ea typeface="+mn-ea"/>
                <a:cs typeface="+mn-cs"/>
                <a:sym typeface="Cochin"/>
              </a:defRPr>
            </a:lvl1pPr>
          </a:lstStyle>
          <a:p>
            <a:r>
              <a:t>Title Text</a:t>
            </a:r>
          </a:p>
        </p:txBody>
      </p:sp>
      <p:sp>
        <p:nvSpPr>
          <p:cNvPr id="22" name="Body Level One…"/>
          <p:cNvSpPr txBox="1">
            <a:spLocks noGrp="1"/>
          </p:cNvSpPr>
          <p:nvPr>
            <p:ph type="body" sz="quarter" idx="1"/>
          </p:nvPr>
        </p:nvSpPr>
        <p:spPr>
          <a:xfrm>
            <a:off x="2019300" y="11480800"/>
            <a:ext cx="20955000" cy="1841500"/>
          </a:xfrm>
          <a:prstGeom prst="rect">
            <a:avLst/>
          </a:prstGeom>
        </p:spPr>
        <p:txBody>
          <a:bodyPr anchor="t"/>
          <a:lstStyle>
            <a:lvl1pPr marL="0" indent="0" algn="ctr">
              <a:spcBef>
                <a:spcPts val="0"/>
              </a:spcBef>
              <a:buSzTx/>
              <a:buNone/>
              <a:defRPr sz="5000" spc="200">
                <a:solidFill>
                  <a:srgbClr val="FFFFFF"/>
                </a:solidFill>
                <a:effectLst>
                  <a:outerShdw blurRad="25400" dist="27326" dir="16200000" rotWithShape="0">
                    <a:srgbClr val="000000">
                      <a:alpha val="50000"/>
                    </a:srgbClr>
                  </a:outerShdw>
                </a:effectLst>
                <a:latin typeface="+mn-lt"/>
                <a:ea typeface="+mn-ea"/>
                <a:cs typeface="+mn-cs"/>
                <a:sym typeface="Cochin"/>
              </a:defRPr>
            </a:lvl1pPr>
            <a:lvl2pPr marL="0" indent="0" algn="ctr">
              <a:spcBef>
                <a:spcPts val="0"/>
              </a:spcBef>
              <a:buSzTx/>
              <a:buNone/>
              <a:defRPr sz="5000" spc="200">
                <a:solidFill>
                  <a:srgbClr val="FFFFFF"/>
                </a:solidFill>
                <a:effectLst>
                  <a:outerShdw blurRad="25400" dist="27326" dir="16200000" rotWithShape="0">
                    <a:srgbClr val="000000">
                      <a:alpha val="50000"/>
                    </a:srgbClr>
                  </a:outerShdw>
                </a:effectLst>
                <a:latin typeface="+mn-lt"/>
                <a:ea typeface="+mn-ea"/>
                <a:cs typeface="+mn-cs"/>
                <a:sym typeface="Cochin"/>
              </a:defRPr>
            </a:lvl2pPr>
            <a:lvl3pPr marL="0" indent="0" algn="ctr">
              <a:spcBef>
                <a:spcPts val="0"/>
              </a:spcBef>
              <a:buSzTx/>
              <a:buNone/>
              <a:defRPr sz="5000" spc="200">
                <a:solidFill>
                  <a:srgbClr val="FFFFFF"/>
                </a:solidFill>
                <a:effectLst>
                  <a:outerShdw blurRad="25400" dist="27326" dir="16200000" rotWithShape="0">
                    <a:srgbClr val="000000">
                      <a:alpha val="50000"/>
                    </a:srgbClr>
                  </a:outerShdw>
                </a:effectLst>
                <a:latin typeface="+mn-lt"/>
                <a:ea typeface="+mn-ea"/>
                <a:cs typeface="+mn-cs"/>
                <a:sym typeface="Cochin"/>
              </a:defRPr>
            </a:lvl3pPr>
            <a:lvl4pPr marL="0" indent="0" algn="ctr">
              <a:spcBef>
                <a:spcPts val="0"/>
              </a:spcBef>
              <a:buSzTx/>
              <a:buNone/>
              <a:defRPr sz="5000" spc="200">
                <a:solidFill>
                  <a:srgbClr val="FFFFFF"/>
                </a:solidFill>
                <a:effectLst>
                  <a:outerShdw blurRad="25400" dist="27326" dir="16200000" rotWithShape="0">
                    <a:srgbClr val="000000">
                      <a:alpha val="50000"/>
                    </a:srgbClr>
                  </a:outerShdw>
                </a:effectLst>
                <a:latin typeface="+mn-lt"/>
                <a:ea typeface="+mn-ea"/>
                <a:cs typeface="+mn-cs"/>
                <a:sym typeface="Cochin"/>
              </a:defRPr>
            </a:lvl4pPr>
            <a:lvl5pPr marL="0" indent="0" algn="ctr">
              <a:spcBef>
                <a:spcPts val="0"/>
              </a:spcBef>
              <a:buSzTx/>
              <a:buNone/>
              <a:defRPr sz="5000" spc="200">
                <a:solidFill>
                  <a:srgbClr val="FFFFFF"/>
                </a:solidFill>
                <a:effectLst>
                  <a:outerShdw blurRad="25400" dist="27326" dir="16200000" rotWithShape="0">
                    <a:srgbClr val="000000">
                      <a:alpha val="50000"/>
                    </a:srgbClr>
                  </a:outerShdw>
                </a:effectLst>
                <a:latin typeface="+mn-lt"/>
                <a:ea typeface="+mn-ea"/>
                <a:cs typeface="+mn-cs"/>
                <a:sym typeface="Cochin"/>
              </a:defRPr>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lvl1pPr>
              <a:defRPr>
                <a:solidFill>
                  <a:srgbClr val="8C8C8C"/>
                </a:solidFill>
              </a:defRPr>
            </a:lvl1p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0" name="Title Text"/>
          <p:cNvSpPr txBox="1">
            <a:spLocks noGrp="1"/>
          </p:cNvSpPr>
          <p:nvPr>
            <p:ph type="title"/>
          </p:nvPr>
        </p:nvSpPr>
        <p:spPr>
          <a:xfrm>
            <a:off x="2019300" y="4800600"/>
            <a:ext cx="20955000" cy="4102100"/>
          </a:xfrm>
          <a:prstGeom prst="rect">
            <a:avLst/>
          </a:prstGeom>
        </p:spPr>
        <p:txBody>
          <a:bodyPr/>
          <a:lstStyle>
            <a:lvl1pPr>
              <a:defRPr cap="all" spc="319">
                <a:solidFill>
                  <a:srgbClr val="EBEBEB"/>
                </a:solidFill>
                <a:effectLst>
                  <a:outerShdw blurRad="25400" dist="25400" dir="16200000" rotWithShape="0">
                    <a:srgbClr val="000000">
                      <a:alpha val="50000"/>
                    </a:srgbClr>
                  </a:outerShdw>
                </a:effectLst>
                <a:latin typeface="+mn-lt"/>
                <a:ea typeface="+mn-ea"/>
                <a:cs typeface="+mn-cs"/>
                <a:sym typeface="Cochin"/>
              </a:defRPr>
            </a:lvl1pPr>
          </a:lstStyle>
          <a:p>
            <a:r>
              <a:t>Title Text</a:t>
            </a:r>
          </a:p>
        </p:txBody>
      </p:sp>
      <p:sp>
        <p:nvSpPr>
          <p:cNvPr id="31" name="Slide Number"/>
          <p:cNvSpPr txBox="1">
            <a:spLocks noGrp="1"/>
          </p:cNvSpPr>
          <p:nvPr>
            <p:ph type="sldNum" sz="quarter" idx="2"/>
          </p:nvPr>
        </p:nvSpPr>
        <p:spPr>
          <a:prstGeom prst="rect">
            <a:avLst/>
          </a:prstGeom>
        </p:spPr>
        <p:txBody>
          <a:bodyPr/>
          <a:lstStyle>
            <a:lvl1pPr>
              <a:defRPr>
                <a:solidFill>
                  <a:srgbClr val="8C8C8C"/>
                </a:solidFill>
              </a:defRPr>
            </a:lvl1p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8" name="Black and white photo of a tree silhouetted against the sky"/>
          <p:cNvSpPr>
            <a:spLocks noGrp="1"/>
          </p:cNvSpPr>
          <p:nvPr>
            <p:ph type="pic" idx="21"/>
          </p:nvPr>
        </p:nvSpPr>
        <p:spPr>
          <a:xfrm>
            <a:off x="12077064" y="-1117735"/>
            <a:ext cx="22736901" cy="14816916"/>
          </a:xfrm>
          <a:prstGeom prst="rect">
            <a:avLst/>
          </a:prstGeom>
          <a:ln w="9525">
            <a:round/>
          </a:ln>
        </p:spPr>
        <p:txBody>
          <a:bodyPr lIns="91439" tIns="45719" rIns="91439" bIns="45719" anchor="t">
            <a:noAutofit/>
          </a:bodyPr>
          <a:lstStyle/>
          <a:p>
            <a:endParaRPr/>
          </a:p>
        </p:txBody>
      </p:sp>
      <p:sp>
        <p:nvSpPr>
          <p:cNvPr id="39" name="Title Text"/>
          <p:cNvSpPr txBox="1">
            <a:spLocks noGrp="1"/>
          </p:cNvSpPr>
          <p:nvPr>
            <p:ph type="title"/>
          </p:nvPr>
        </p:nvSpPr>
        <p:spPr>
          <a:xfrm>
            <a:off x="1714500" y="1651000"/>
            <a:ext cx="9880600" cy="5499100"/>
          </a:xfrm>
          <a:prstGeom prst="rect">
            <a:avLst/>
          </a:prstGeom>
        </p:spPr>
        <p:txBody>
          <a:bodyPr anchor="b"/>
          <a:lstStyle/>
          <a:p>
            <a:r>
              <a:t>Title Text</a:t>
            </a:r>
          </a:p>
        </p:txBody>
      </p:sp>
      <p:sp>
        <p:nvSpPr>
          <p:cNvPr id="40" name="Body Level One…"/>
          <p:cNvSpPr txBox="1">
            <a:spLocks noGrp="1"/>
          </p:cNvSpPr>
          <p:nvPr>
            <p:ph type="body" sz="quarter" idx="1"/>
          </p:nvPr>
        </p:nvSpPr>
        <p:spPr>
          <a:xfrm>
            <a:off x="1714500" y="7315200"/>
            <a:ext cx="9880600" cy="4749800"/>
          </a:xfrm>
          <a:prstGeom prst="rect">
            <a:avLst/>
          </a:prstGeom>
        </p:spPr>
        <p:txBody>
          <a:bodyPr anchor="t"/>
          <a:lstStyle>
            <a:lvl1pPr marL="0" indent="0" algn="ctr">
              <a:spcBef>
                <a:spcPts val="0"/>
              </a:spcBef>
              <a:buSzTx/>
              <a:buNone/>
              <a:defRPr sz="5000"/>
            </a:lvl1pPr>
            <a:lvl2pPr marL="0" indent="0" algn="ctr">
              <a:spcBef>
                <a:spcPts val="0"/>
              </a:spcBef>
              <a:buSzTx/>
              <a:buNone/>
              <a:defRPr sz="5000"/>
            </a:lvl2pPr>
            <a:lvl3pPr marL="0" indent="0" algn="ctr">
              <a:spcBef>
                <a:spcPts val="0"/>
              </a:spcBef>
              <a:buSzTx/>
              <a:buNone/>
              <a:defRPr sz="5000"/>
            </a:lvl3pPr>
            <a:lvl4pPr marL="0" indent="0" algn="ctr">
              <a:spcBef>
                <a:spcPts val="0"/>
              </a:spcBef>
              <a:buSzTx/>
              <a:buNone/>
              <a:defRPr sz="5000"/>
            </a:lvl4pPr>
            <a:lvl5pPr marL="0" indent="0" algn="ctr">
              <a:spcBef>
                <a:spcPts val="0"/>
              </a:spcBef>
              <a:buSzTx/>
              <a:buNone/>
              <a:defRPr sz="50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Black and white photo of a tree silhouetted against the sky"/>
          <p:cNvSpPr>
            <a:spLocks noGrp="1"/>
          </p:cNvSpPr>
          <p:nvPr>
            <p:ph type="pic" idx="21"/>
          </p:nvPr>
        </p:nvSpPr>
        <p:spPr>
          <a:xfrm>
            <a:off x="12594589" y="940886"/>
            <a:ext cx="20229006" cy="13182601"/>
          </a:xfrm>
          <a:prstGeom prst="rect">
            <a:avLst/>
          </a:prstGeom>
          <a:ln w="9525">
            <a:round/>
          </a:ln>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1727200" y="3810000"/>
            <a:ext cx="9601200" cy="8470900"/>
          </a:xfrm>
          <a:prstGeom prst="rect">
            <a:avLst/>
          </a:prstGeom>
        </p:spPr>
        <p:txBody>
          <a:bodyPr/>
          <a:lstStyle>
            <a:lvl1pPr marL="495300" indent="-495300">
              <a:defRPr sz="4600"/>
            </a:lvl1pPr>
            <a:lvl2pPr marL="990600" indent="-495300">
              <a:defRPr sz="4600"/>
            </a:lvl2pPr>
            <a:lvl3pPr marL="1485900" indent="-495300">
              <a:defRPr sz="4600"/>
            </a:lvl3pPr>
            <a:lvl4pPr marL="1981200" indent="-495300">
              <a:defRPr sz="4600"/>
            </a:lvl4pPr>
            <a:lvl5pPr marL="2476500" indent="-495300">
              <a:defRPr sz="46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Bullets &amp; Live Video Small">
    <p:spTree>
      <p:nvGrpSpPr>
        <p:cNvPr id="1" name=""/>
        <p:cNvGrpSpPr/>
        <p:nvPr/>
      </p:nvGrpSpPr>
      <p:grpSpPr>
        <a:xfrm>
          <a:off x="0" y="0"/>
          <a:ext cx="0" cy="0"/>
          <a:chOff x="0" y="0"/>
          <a:chExt cx="0" cy="0"/>
        </a:xfrm>
      </p:grpSpPr>
      <p:sp>
        <p:nvSpPr>
          <p:cNvPr id="75" name="Title Text"/>
          <p:cNvSpPr txBox="1">
            <a:spLocks noGrp="1"/>
          </p:cNvSpPr>
          <p:nvPr>
            <p:ph type="title"/>
          </p:nvPr>
        </p:nvSpPr>
        <p:spPr>
          <a:prstGeom prst="rect">
            <a:avLst/>
          </a:prstGeom>
        </p:spPr>
        <p:txBody>
          <a:bodyPr/>
          <a:lstStyle/>
          <a:p>
            <a:r>
              <a:t>Title Text</a:t>
            </a:r>
          </a:p>
        </p:txBody>
      </p:sp>
      <p:sp>
        <p:nvSpPr>
          <p:cNvPr id="76" name="Body Level One…"/>
          <p:cNvSpPr txBox="1">
            <a:spLocks noGrp="1"/>
          </p:cNvSpPr>
          <p:nvPr>
            <p:ph type="body" sz="half" idx="1"/>
          </p:nvPr>
        </p:nvSpPr>
        <p:spPr>
          <a:xfrm>
            <a:off x="1714500" y="3803650"/>
            <a:ext cx="9601200" cy="8470900"/>
          </a:xfrm>
          <a:prstGeom prst="rect">
            <a:avLst/>
          </a:prstGeom>
        </p:spPr>
        <p:txBody>
          <a:bodyPr/>
          <a:lstStyle>
            <a:lvl1pPr marL="495300" indent="-495300">
              <a:defRPr sz="4600"/>
            </a:lvl1pPr>
            <a:lvl2pPr marL="990600" indent="-495300">
              <a:defRPr sz="4600"/>
            </a:lvl2pPr>
            <a:lvl3pPr marL="1485900" indent="-495300">
              <a:defRPr sz="4600"/>
            </a:lvl3pPr>
            <a:lvl4pPr marL="1981200" indent="-495300">
              <a:defRPr sz="4600"/>
            </a:lvl4pPr>
            <a:lvl5pPr marL="2476500" indent="-495300">
              <a:defRPr sz="4600"/>
            </a:lvl5pPr>
          </a:lstStyle>
          <a:p>
            <a:r>
              <a:t>Body Level One</a:t>
            </a:r>
          </a:p>
          <a:p>
            <a:pPr lvl="1"/>
            <a:r>
              <a:t>Body Level Two</a:t>
            </a:r>
          </a:p>
          <a:p>
            <a:pPr lvl="2"/>
            <a:r>
              <a:t>Body Level Three</a:t>
            </a:r>
          </a:p>
          <a:p>
            <a:pPr lvl="3"/>
            <a:r>
              <a:t>Body Level Four</a:t>
            </a:r>
          </a:p>
          <a:p>
            <a:pPr lvl="4"/>
            <a:r>
              <a:t>Body Level Five</a:t>
            </a:r>
          </a:p>
        </p:txBody>
      </p:sp>
      <p:sp>
        <p:nvSpPr>
          <p:cNvPr id="7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Title, Bullets &amp; Live Video Large">
    <p:spTree>
      <p:nvGrpSpPr>
        <p:cNvPr id="1" name=""/>
        <p:cNvGrpSpPr/>
        <p:nvPr/>
      </p:nvGrpSpPr>
      <p:grpSpPr>
        <a:xfrm>
          <a:off x="0" y="0"/>
          <a:ext cx="0" cy="0"/>
          <a:chOff x="0" y="0"/>
          <a:chExt cx="0" cy="0"/>
        </a:xfrm>
      </p:grpSpPr>
      <p:sp>
        <p:nvSpPr>
          <p:cNvPr id="84" name="Title Text"/>
          <p:cNvSpPr txBox="1">
            <a:spLocks noGrp="1"/>
          </p:cNvSpPr>
          <p:nvPr>
            <p:ph type="title"/>
          </p:nvPr>
        </p:nvSpPr>
        <p:spPr>
          <a:prstGeom prst="rect">
            <a:avLst/>
          </a:prstGeom>
        </p:spPr>
        <p:txBody>
          <a:bodyPr/>
          <a:lstStyle/>
          <a:p>
            <a:r>
              <a:t>Title Text</a:t>
            </a:r>
          </a:p>
        </p:txBody>
      </p:sp>
      <p:sp>
        <p:nvSpPr>
          <p:cNvPr id="85" name="Body Level One…"/>
          <p:cNvSpPr txBox="1">
            <a:spLocks noGrp="1"/>
          </p:cNvSpPr>
          <p:nvPr>
            <p:ph type="body" sz="half" idx="1"/>
          </p:nvPr>
        </p:nvSpPr>
        <p:spPr>
          <a:xfrm>
            <a:off x="1727200" y="3810000"/>
            <a:ext cx="9601200" cy="8470900"/>
          </a:xfrm>
          <a:prstGeom prst="rect">
            <a:avLst/>
          </a:prstGeom>
        </p:spPr>
        <p:txBody>
          <a:bodyPr/>
          <a:lstStyle>
            <a:lvl1pPr marL="495300" indent="-495300">
              <a:defRPr sz="4600"/>
            </a:lvl1pPr>
            <a:lvl2pPr marL="990600" indent="-495300">
              <a:defRPr sz="4600"/>
            </a:lvl2pPr>
            <a:lvl3pPr marL="1485900" indent="-495300">
              <a:defRPr sz="4600"/>
            </a:lvl3pPr>
            <a:lvl4pPr marL="1981200" indent="-495300">
              <a:defRPr sz="4600"/>
            </a:lvl4pPr>
            <a:lvl5pPr marL="2476500" indent="-495300">
              <a:defRPr sz="4600"/>
            </a:lvl5pPr>
          </a:lstStyle>
          <a:p>
            <a:r>
              <a:t>Body Level One</a:t>
            </a:r>
          </a:p>
          <a:p>
            <a:pPr lvl="1"/>
            <a:r>
              <a:t>Body Level Two</a:t>
            </a:r>
          </a:p>
          <a:p>
            <a:pPr lvl="2"/>
            <a:r>
              <a:t>Body Level Three</a:t>
            </a:r>
          </a:p>
          <a:p>
            <a:pPr lvl="3"/>
            <a:r>
              <a:t>Body Level Four</a:t>
            </a:r>
          </a:p>
          <a:p>
            <a:pPr lvl="4"/>
            <a:r>
              <a:t>Body Level Five</a:t>
            </a: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8"/>
          <a:srcRect/>
          <a:stretch>
            <a:fillRect/>
          </a:stretch>
        </a:blip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714500" y="444500"/>
            <a:ext cx="20955000" cy="25019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1714500" y="3822700"/>
            <a:ext cx="20955000" cy="8928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976100" y="12846050"/>
            <a:ext cx="419100" cy="457200"/>
          </a:xfrm>
          <a:prstGeom prst="rect">
            <a:avLst/>
          </a:prstGeom>
          <a:ln w="12700">
            <a:miter lim="400000"/>
          </a:ln>
        </p:spPr>
        <p:txBody>
          <a:bodyPr wrap="none" lIns="50800" tIns="50800" rIns="50800" bIns="50800" anchor="ctr">
            <a:spAutoFit/>
          </a:bodyPr>
          <a:lstStyle>
            <a:lvl1pPr algn="ctr">
              <a:spcBef>
                <a:spcPts val="0"/>
              </a:spcBef>
              <a:defRPr sz="2400">
                <a:solidFill>
                  <a:srgbClr val="434343"/>
                </a:solidFill>
                <a:effectLst>
                  <a:outerShdw blurRad="25400" dist="23648" dir="16200000" rotWithShape="0">
                    <a:srgbClr val="000000">
                      <a:alpha val="20689"/>
                    </a:srgbClr>
                  </a:outerShdw>
                </a:effectLs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ransition spd="med"/>
  <p:txStyles>
    <p:titleStyle>
      <a:lvl1pPr marL="0" marR="0" indent="0" algn="ctr" defTabSz="825500" rtl="0" latinLnBrk="0">
        <a:lnSpc>
          <a:spcPct val="100000"/>
        </a:lnSpc>
        <a:spcBef>
          <a:spcPts val="0"/>
        </a:spcBef>
        <a:spcAft>
          <a:spcPts val="0"/>
        </a:spcAft>
        <a:buClrTx/>
        <a:buSzTx/>
        <a:buFontTx/>
        <a:buNone/>
        <a:tabLst/>
        <a:defRPr sz="8000" b="0" i="0" u="none" strike="noStrike" cap="none" spc="0" baseline="0">
          <a:solidFill>
            <a:srgbClr val="817463"/>
          </a:solidFill>
          <a:uFillTx/>
          <a:latin typeface="+mj-lt"/>
          <a:ea typeface="+mj-ea"/>
          <a:cs typeface="+mj-cs"/>
          <a:sym typeface="Baskerville"/>
        </a:defRPr>
      </a:lvl1pPr>
      <a:lvl2pPr marL="0" marR="0" indent="0" algn="ctr" defTabSz="825500" rtl="0" latinLnBrk="0">
        <a:lnSpc>
          <a:spcPct val="100000"/>
        </a:lnSpc>
        <a:spcBef>
          <a:spcPts val="0"/>
        </a:spcBef>
        <a:spcAft>
          <a:spcPts val="0"/>
        </a:spcAft>
        <a:buClrTx/>
        <a:buSzTx/>
        <a:buFontTx/>
        <a:buNone/>
        <a:tabLst/>
        <a:defRPr sz="8000" b="0" i="0" u="none" strike="noStrike" cap="none" spc="0" baseline="0">
          <a:solidFill>
            <a:srgbClr val="817463"/>
          </a:solidFill>
          <a:uFillTx/>
          <a:latin typeface="+mj-lt"/>
          <a:ea typeface="+mj-ea"/>
          <a:cs typeface="+mj-cs"/>
          <a:sym typeface="Baskerville"/>
        </a:defRPr>
      </a:lvl2pPr>
      <a:lvl3pPr marL="0" marR="0" indent="0" algn="ctr" defTabSz="825500" rtl="0" latinLnBrk="0">
        <a:lnSpc>
          <a:spcPct val="100000"/>
        </a:lnSpc>
        <a:spcBef>
          <a:spcPts val="0"/>
        </a:spcBef>
        <a:spcAft>
          <a:spcPts val="0"/>
        </a:spcAft>
        <a:buClrTx/>
        <a:buSzTx/>
        <a:buFontTx/>
        <a:buNone/>
        <a:tabLst/>
        <a:defRPr sz="8000" b="0" i="0" u="none" strike="noStrike" cap="none" spc="0" baseline="0">
          <a:solidFill>
            <a:srgbClr val="817463"/>
          </a:solidFill>
          <a:uFillTx/>
          <a:latin typeface="+mj-lt"/>
          <a:ea typeface="+mj-ea"/>
          <a:cs typeface="+mj-cs"/>
          <a:sym typeface="Baskerville"/>
        </a:defRPr>
      </a:lvl3pPr>
      <a:lvl4pPr marL="0" marR="0" indent="0" algn="ctr" defTabSz="825500" rtl="0" latinLnBrk="0">
        <a:lnSpc>
          <a:spcPct val="100000"/>
        </a:lnSpc>
        <a:spcBef>
          <a:spcPts val="0"/>
        </a:spcBef>
        <a:spcAft>
          <a:spcPts val="0"/>
        </a:spcAft>
        <a:buClrTx/>
        <a:buSzTx/>
        <a:buFontTx/>
        <a:buNone/>
        <a:tabLst/>
        <a:defRPr sz="8000" b="0" i="0" u="none" strike="noStrike" cap="none" spc="0" baseline="0">
          <a:solidFill>
            <a:srgbClr val="817463"/>
          </a:solidFill>
          <a:uFillTx/>
          <a:latin typeface="+mj-lt"/>
          <a:ea typeface="+mj-ea"/>
          <a:cs typeface="+mj-cs"/>
          <a:sym typeface="Baskerville"/>
        </a:defRPr>
      </a:lvl4pPr>
      <a:lvl5pPr marL="0" marR="0" indent="0" algn="ctr" defTabSz="825500" rtl="0" latinLnBrk="0">
        <a:lnSpc>
          <a:spcPct val="100000"/>
        </a:lnSpc>
        <a:spcBef>
          <a:spcPts val="0"/>
        </a:spcBef>
        <a:spcAft>
          <a:spcPts val="0"/>
        </a:spcAft>
        <a:buClrTx/>
        <a:buSzTx/>
        <a:buFontTx/>
        <a:buNone/>
        <a:tabLst/>
        <a:defRPr sz="8000" b="0" i="0" u="none" strike="noStrike" cap="none" spc="0" baseline="0">
          <a:solidFill>
            <a:srgbClr val="817463"/>
          </a:solidFill>
          <a:uFillTx/>
          <a:latin typeface="+mj-lt"/>
          <a:ea typeface="+mj-ea"/>
          <a:cs typeface="+mj-cs"/>
          <a:sym typeface="Baskerville"/>
        </a:defRPr>
      </a:lvl5pPr>
      <a:lvl6pPr marL="0" marR="0" indent="0" algn="ctr" defTabSz="825500" rtl="0" latinLnBrk="0">
        <a:lnSpc>
          <a:spcPct val="100000"/>
        </a:lnSpc>
        <a:spcBef>
          <a:spcPts val="0"/>
        </a:spcBef>
        <a:spcAft>
          <a:spcPts val="0"/>
        </a:spcAft>
        <a:buClrTx/>
        <a:buSzTx/>
        <a:buFontTx/>
        <a:buNone/>
        <a:tabLst/>
        <a:defRPr sz="8000" b="0" i="0" u="none" strike="noStrike" cap="none" spc="0" baseline="0">
          <a:solidFill>
            <a:srgbClr val="817463"/>
          </a:solidFill>
          <a:uFillTx/>
          <a:latin typeface="+mj-lt"/>
          <a:ea typeface="+mj-ea"/>
          <a:cs typeface="+mj-cs"/>
          <a:sym typeface="Baskerville"/>
        </a:defRPr>
      </a:lvl6pPr>
      <a:lvl7pPr marL="0" marR="0" indent="0" algn="ctr" defTabSz="825500" rtl="0" latinLnBrk="0">
        <a:lnSpc>
          <a:spcPct val="100000"/>
        </a:lnSpc>
        <a:spcBef>
          <a:spcPts val="0"/>
        </a:spcBef>
        <a:spcAft>
          <a:spcPts val="0"/>
        </a:spcAft>
        <a:buClrTx/>
        <a:buSzTx/>
        <a:buFontTx/>
        <a:buNone/>
        <a:tabLst/>
        <a:defRPr sz="8000" b="0" i="0" u="none" strike="noStrike" cap="none" spc="0" baseline="0">
          <a:solidFill>
            <a:srgbClr val="817463"/>
          </a:solidFill>
          <a:uFillTx/>
          <a:latin typeface="+mj-lt"/>
          <a:ea typeface="+mj-ea"/>
          <a:cs typeface="+mj-cs"/>
          <a:sym typeface="Baskerville"/>
        </a:defRPr>
      </a:lvl7pPr>
      <a:lvl8pPr marL="0" marR="0" indent="0" algn="ctr" defTabSz="825500" rtl="0" latinLnBrk="0">
        <a:lnSpc>
          <a:spcPct val="100000"/>
        </a:lnSpc>
        <a:spcBef>
          <a:spcPts val="0"/>
        </a:spcBef>
        <a:spcAft>
          <a:spcPts val="0"/>
        </a:spcAft>
        <a:buClrTx/>
        <a:buSzTx/>
        <a:buFontTx/>
        <a:buNone/>
        <a:tabLst/>
        <a:defRPr sz="8000" b="0" i="0" u="none" strike="noStrike" cap="none" spc="0" baseline="0">
          <a:solidFill>
            <a:srgbClr val="817463"/>
          </a:solidFill>
          <a:uFillTx/>
          <a:latin typeface="+mj-lt"/>
          <a:ea typeface="+mj-ea"/>
          <a:cs typeface="+mj-cs"/>
          <a:sym typeface="Baskerville"/>
        </a:defRPr>
      </a:lvl8pPr>
      <a:lvl9pPr marL="0" marR="0" indent="0" algn="ctr" defTabSz="825500" rtl="0" latinLnBrk="0">
        <a:lnSpc>
          <a:spcPct val="100000"/>
        </a:lnSpc>
        <a:spcBef>
          <a:spcPts val="0"/>
        </a:spcBef>
        <a:spcAft>
          <a:spcPts val="0"/>
        </a:spcAft>
        <a:buClrTx/>
        <a:buSzTx/>
        <a:buFontTx/>
        <a:buNone/>
        <a:tabLst/>
        <a:defRPr sz="8000" b="0" i="0" u="none" strike="noStrike" cap="none" spc="0" baseline="0">
          <a:solidFill>
            <a:srgbClr val="817463"/>
          </a:solidFill>
          <a:uFillTx/>
          <a:latin typeface="+mj-lt"/>
          <a:ea typeface="+mj-ea"/>
          <a:cs typeface="+mj-cs"/>
          <a:sym typeface="Baskerville"/>
        </a:defRPr>
      </a:lvl9pPr>
    </p:titleStyle>
    <p:bodyStyle>
      <a:lvl1pPr marL="584200" marR="0" indent="-584200" algn="l" defTabSz="825500" rtl="0" latinLnBrk="0">
        <a:lnSpc>
          <a:spcPct val="100000"/>
        </a:lnSpc>
        <a:spcBef>
          <a:spcPts val="5300"/>
        </a:spcBef>
        <a:spcAft>
          <a:spcPts val="0"/>
        </a:spcAft>
        <a:buClrTx/>
        <a:buSzPct val="100000"/>
        <a:buFontTx/>
        <a:buChar char="•"/>
        <a:tabLst/>
        <a:defRPr sz="5600" b="0" i="0" u="none" strike="noStrike" cap="none" spc="0" baseline="0">
          <a:solidFill>
            <a:srgbClr val="72675A"/>
          </a:solidFill>
          <a:uFillTx/>
          <a:latin typeface="+mj-lt"/>
          <a:ea typeface="+mj-ea"/>
          <a:cs typeface="+mj-cs"/>
          <a:sym typeface="Baskerville"/>
        </a:defRPr>
      </a:lvl1pPr>
      <a:lvl2pPr marL="1168400" marR="0" indent="-584200" algn="l" defTabSz="825500" rtl="0" latinLnBrk="0">
        <a:lnSpc>
          <a:spcPct val="100000"/>
        </a:lnSpc>
        <a:spcBef>
          <a:spcPts val="5300"/>
        </a:spcBef>
        <a:spcAft>
          <a:spcPts val="0"/>
        </a:spcAft>
        <a:buClrTx/>
        <a:buSzPct val="100000"/>
        <a:buFontTx/>
        <a:buChar char="•"/>
        <a:tabLst/>
        <a:defRPr sz="5600" b="0" i="0" u="none" strike="noStrike" cap="none" spc="0" baseline="0">
          <a:solidFill>
            <a:srgbClr val="72675A"/>
          </a:solidFill>
          <a:uFillTx/>
          <a:latin typeface="+mj-lt"/>
          <a:ea typeface="+mj-ea"/>
          <a:cs typeface="+mj-cs"/>
          <a:sym typeface="Baskerville"/>
        </a:defRPr>
      </a:lvl2pPr>
      <a:lvl3pPr marL="1752600" marR="0" indent="-584200" algn="l" defTabSz="825500" rtl="0" latinLnBrk="0">
        <a:lnSpc>
          <a:spcPct val="100000"/>
        </a:lnSpc>
        <a:spcBef>
          <a:spcPts val="5300"/>
        </a:spcBef>
        <a:spcAft>
          <a:spcPts val="0"/>
        </a:spcAft>
        <a:buClrTx/>
        <a:buSzPct val="100000"/>
        <a:buFontTx/>
        <a:buChar char="•"/>
        <a:tabLst/>
        <a:defRPr sz="5600" b="0" i="0" u="none" strike="noStrike" cap="none" spc="0" baseline="0">
          <a:solidFill>
            <a:srgbClr val="72675A"/>
          </a:solidFill>
          <a:uFillTx/>
          <a:latin typeface="+mj-lt"/>
          <a:ea typeface="+mj-ea"/>
          <a:cs typeface="+mj-cs"/>
          <a:sym typeface="Baskerville"/>
        </a:defRPr>
      </a:lvl3pPr>
      <a:lvl4pPr marL="2336800" marR="0" indent="-584200" algn="l" defTabSz="825500" rtl="0" latinLnBrk="0">
        <a:lnSpc>
          <a:spcPct val="100000"/>
        </a:lnSpc>
        <a:spcBef>
          <a:spcPts val="5300"/>
        </a:spcBef>
        <a:spcAft>
          <a:spcPts val="0"/>
        </a:spcAft>
        <a:buClrTx/>
        <a:buSzPct val="100000"/>
        <a:buFontTx/>
        <a:buChar char="•"/>
        <a:tabLst/>
        <a:defRPr sz="5600" b="0" i="0" u="none" strike="noStrike" cap="none" spc="0" baseline="0">
          <a:solidFill>
            <a:srgbClr val="72675A"/>
          </a:solidFill>
          <a:uFillTx/>
          <a:latin typeface="+mj-lt"/>
          <a:ea typeface="+mj-ea"/>
          <a:cs typeface="+mj-cs"/>
          <a:sym typeface="Baskerville"/>
        </a:defRPr>
      </a:lvl4pPr>
      <a:lvl5pPr marL="2921000" marR="0" indent="-584200" algn="l" defTabSz="825500" rtl="0" latinLnBrk="0">
        <a:lnSpc>
          <a:spcPct val="100000"/>
        </a:lnSpc>
        <a:spcBef>
          <a:spcPts val="5300"/>
        </a:spcBef>
        <a:spcAft>
          <a:spcPts val="0"/>
        </a:spcAft>
        <a:buClrTx/>
        <a:buSzPct val="100000"/>
        <a:buFontTx/>
        <a:buChar char="•"/>
        <a:tabLst/>
        <a:defRPr sz="5600" b="0" i="0" u="none" strike="noStrike" cap="none" spc="0" baseline="0">
          <a:solidFill>
            <a:srgbClr val="72675A"/>
          </a:solidFill>
          <a:uFillTx/>
          <a:latin typeface="+mj-lt"/>
          <a:ea typeface="+mj-ea"/>
          <a:cs typeface="+mj-cs"/>
          <a:sym typeface="Baskerville"/>
        </a:defRPr>
      </a:lvl5pPr>
      <a:lvl6pPr marL="3505200" marR="0" indent="-584200" algn="l" defTabSz="825500" rtl="0" latinLnBrk="0">
        <a:lnSpc>
          <a:spcPct val="100000"/>
        </a:lnSpc>
        <a:spcBef>
          <a:spcPts val="5300"/>
        </a:spcBef>
        <a:spcAft>
          <a:spcPts val="0"/>
        </a:spcAft>
        <a:buClrTx/>
        <a:buSzPct val="100000"/>
        <a:buFontTx/>
        <a:buChar char="•"/>
        <a:tabLst/>
        <a:defRPr sz="5600" b="0" i="0" u="none" strike="noStrike" cap="none" spc="0" baseline="0">
          <a:solidFill>
            <a:srgbClr val="72675A"/>
          </a:solidFill>
          <a:uFillTx/>
          <a:latin typeface="+mj-lt"/>
          <a:ea typeface="+mj-ea"/>
          <a:cs typeface="+mj-cs"/>
          <a:sym typeface="Baskerville"/>
        </a:defRPr>
      </a:lvl6pPr>
      <a:lvl7pPr marL="4089400" marR="0" indent="-584200" algn="l" defTabSz="825500" rtl="0" latinLnBrk="0">
        <a:lnSpc>
          <a:spcPct val="100000"/>
        </a:lnSpc>
        <a:spcBef>
          <a:spcPts val="5300"/>
        </a:spcBef>
        <a:spcAft>
          <a:spcPts val="0"/>
        </a:spcAft>
        <a:buClrTx/>
        <a:buSzPct val="100000"/>
        <a:buFontTx/>
        <a:buChar char="•"/>
        <a:tabLst/>
        <a:defRPr sz="5600" b="0" i="0" u="none" strike="noStrike" cap="none" spc="0" baseline="0">
          <a:solidFill>
            <a:srgbClr val="72675A"/>
          </a:solidFill>
          <a:uFillTx/>
          <a:latin typeface="+mj-lt"/>
          <a:ea typeface="+mj-ea"/>
          <a:cs typeface="+mj-cs"/>
          <a:sym typeface="Baskerville"/>
        </a:defRPr>
      </a:lvl7pPr>
      <a:lvl8pPr marL="4673600" marR="0" indent="-584200" algn="l" defTabSz="825500" rtl="0" latinLnBrk="0">
        <a:lnSpc>
          <a:spcPct val="100000"/>
        </a:lnSpc>
        <a:spcBef>
          <a:spcPts val="5300"/>
        </a:spcBef>
        <a:spcAft>
          <a:spcPts val="0"/>
        </a:spcAft>
        <a:buClrTx/>
        <a:buSzPct val="100000"/>
        <a:buFontTx/>
        <a:buChar char="•"/>
        <a:tabLst/>
        <a:defRPr sz="5600" b="0" i="0" u="none" strike="noStrike" cap="none" spc="0" baseline="0">
          <a:solidFill>
            <a:srgbClr val="72675A"/>
          </a:solidFill>
          <a:uFillTx/>
          <a:latin typeface="+mj-lt"/>
          <a:ea typeface="+mj-ea"/>
          <a:cs typeface="+mj-cs"/>
          <a:sym typeface="Baskerville"/>
        </a:defRPr>
      </a:lvl8pPr>
      <a:lvl9pPr marL="5257800" marR="0" indent="-584200" algn="l" defTabSz="825500" rtl="0" latinLnBrk="0">
        <a:lnSpc>
          <a:spcPct val="100000"/>
        </a:lnSpc>
        <a:spcBef>
          <a:spcPts val="5300"/>
        </a:spcBef>
        <a:spcAft>
          <a:spcPts val="0"/>
        </a:spcAft>
        <a:buClrTx/>
        <a:buSzPct val="100000"/>
        <a:buFontTx/>
        <a:buChar char="•"/>
        <a:tabLst/>
        <a:defRPr sz="5600" b="0" i="0" u="none" strike="noStrike" cap="none" spc="0" baseline="0">
          <a:solidFill>
            <a:srgbClr val="72675A"/>
          </a:solidFill>
          <a:uFillTx/>
          <a:latin typeface="+mj-lt"/>
          <a:ea typeface="+mj-ea"/>
          <a:cs typeface="+mj-cs"/>
          <a:sym typeface="Baskerville"/>
        </a:defRPr>
      </a:lvl9pPr>
    </p:bodyStyle>
    <p:otherStyle>
      <a:lvl1pPr marL="0" marR="0" indent="0" algn="ctr" defTabSz="825500" latinLnBrk="0">
        <a:lnSpc>
          <a:spcPct val="100000"/>
        </a:lnSpc>
        <a:spcBef>
          <a:spcPts val="0"/>
        </a:spcBef>
        <a:spcAft>
          <a:spcPts val="0"/>
        </a:spcAft>
        <a:buClrTx/>
        <a:buSzTx/>
        <a:buFontTx/>
        <a:buNone/>
        <a:tabLst/>
        <a:defRPr sz="2400" b="0" i="0" u="none" strike="noStrike" cap="none" spc="0" baseline="0">
          <a:solidFill>
            <a:schemeClr val="tx1"/>
          </a:solidFill>
          <a:effectLst>
            <a:outerShdw blurRad="25400" dist="23648" dir="16200000" rotWithShape="0">
              <a:srgbClr val="000000">
                <a:alpha val="20689"/>
              </a:srgbClr>
            </a:outerShdw>
          </a:effectLst>
          <a:uFillTx/>
          <a:latin typeface="+mn-lt"/>
          <a:ea typeface="+mn-ea"/>
          <a:cs typeface="+mn-cs"/>
          <a:sym typeface="Baskerville"/>
        </a:defRPr>
      </a:lvl1pPr>
      <a:lvl2pPr marL="0" marR="0" indent="228600" algn="ctr" defTabSz="825500" latinLnBrk="0">
        <a:lnSpc>
          <a:spcPct val="100000"/>
        </a:lnSpc>
        <a:spcBef>
          <a:spcPts val="0"/>
        </a:spcBef>
        <a:spcAft>
          <a:spcPts val="0"/>
        </a:spcAft>
        <a:buClrTx/>
        <a:buSzTx/>
        <a:buFontTx/>
        <a:buNone/>
        <a:tabLst/>
        <a:defRPr sz="2400" b="0" i="0" u="none" strike="noStrike" cap="none" spc="0" baseline="0">
          <a:solidFill>
            <a:schemeClr val="tx1"/>
          </a:solidFill>
          <a:effectLst>
            <a:outerShdw blurRad="25400" dist="23648" dir="16200000" rotWithShape="0">
              <a:srgbClr val="000000">
                <a:alpha val="20689"/>
              </a:srgbClr>
            </a:outerShdw>
          </a:effectLst>
          <a:uFillTx/>
          <a:latin typeface="+mn-lt"/>
          <a:ea typeface="+mn-ea"/>
          <a:cs typeface="+mn-cs"/>
          <a:sym typeface="Baskerville"/>
        </a:defRPr>
      </a:lvl2pPr>
      <a:lvl3pPr marL="0" marR="0" indent="457200" algn="ctr" defTabSz="825500" latinLnBrk="0">
        <a:lnSpc>
          <a:spcPct val="100000"/>
        </a:lnSpc>
        <a:spcBef>
          <a:spcPts val="0"/>
        </a:spcBef>
        <a:spcAft>
          <a:spcPts val="0"/>
        </a:spcAft>
        <a:buClrTx/>
        <a:buSzTx/>
        <a:buFontTx/>
        <a:buNone/>
        <a:tabLst/>
        <a:defRPr sz="2400" b="0" i="0" u="none" strike="noStrike" cap="none" spc="0" baseline="0">
          <a:solidFill>
            <a:schemeClr val="tx1"/>
          </a:solidFill>
          <a:effectLst>
            <a:outerShdw blurRad="25400" dist="23648" dir="16200000" rotWithShape="0">
              <a:srgbClr val="000000">
                <a:alpha val="20689"/>
              </a:srgbClr>
            </a:outerShdw>
          </a:effectLst>
          <a:uFillTx/>
          <a:latin typeface="+mn-lt"/>
          <a:ea typeface="+mn-ea"/>
          <a:cs typeface="+mn-cs"/>
          <a:sym typeface="Baskerville"/>
        </a:defRPr>
      </a:lvl3pPr>
      <a:lvl4pPr marL="0" marR="0" indent="685800" algn="ctr" defTabSz="825500" latinLnBrk="0">
        <a:lnSpc>
          <a:spcPct val="100000"/>
        </a:lnSpc>
        <a:spcBef>
          <a:spcPts val="0"/>
        </a:spcBef>
        <a:spcAft>
          <a:spcPts val="0"/>
        </a:spcAft>
        <a:buClrTx/>
        <a:buSzTx/>
        <a:buFontTx/>
        <a:buNone/>
        <a:tabLst/>
        <a:defRPr sz="2400" b="0" i="0" u="none" strike="noStrike" cap="none" spc="0" baseline="0">
          <a:solidFill>
            <a:schemeClr val="tx1"/>
          </a:solidFill>
          <a:effectLst>
            <a:outerShdw blurRad="25400" dist="23648" dir="16200000" rotWithShape="0">
              <a:srgbClr val="000000">
                <a:alpha val="20689"/>
              </a:srgbClr>
            </a:outerShdw>
          </a:effectLst>
          <a:uFillTx/>
          <a:latin typeface="+mn-lt"/>
          <a:ea typeface="+mn-ea"/>
          <a:cs typeface="+mn-cs"/>
          <a:sym typeface="Baskerville"/>
        </a:defRPr>
      </a:lvl4pPr>
      <a:lvl5pPr marL="0" marR="0" indent="914400" algn="ctr" defTabSz="825500" latinLnBrk="0">
        <a:lnSpc>
          <a:spcPct val="100000"/>
        </a:lnSpc>
        <a:spcBef>
          <a:spcPts val="0"/>
        </a:spcBef>
        <a:spcAft>
          <a:spcPts val="0"/>
        </a:spcAft>
        <a:buClrTx/>
        <a:buSzTx/>
        <a:buFontTx/>
        <a:buNone/>
        <a:tabLst/>
        <a:defRPr sz="2400" b="0" i="0" u="none" strike="noStrike" cap="none" spc="0" baseline="0">
          <a:solidFill>
            <a:schemeClr val="tx1"/>
          </a:solidFill>
          <a:effectLst>
            <a:outerShdw blurRad="25400" dist="23648" dir="16200000" rotWithShape="0">
              <a:srgbClr val="000000">
                <a:alpha val="20689"/>
              </a:srgbClr>
            </a:outerShdw>
          </a:effectLst>
          <a:uFillTx/>
          <a:latin typeface="+mn-lt"/>
          <a:ea typeface="+mn-ea"/>
          <a:cs typeface="+mn-cs"/>
          <a:sym typeface="Baskerville"/>
        </a:defRPr>
      </a:lvl5pPr>
      <a:lvl6pPr marL="0" marR="0" indent="1143000" algn="ctr" defTabSz="825500" latinLnBrk="0">
        <a:lnSpc>
          <a:spcPct val="100000"/>
        </a:lnSpc>
        <a:spcBef>
          <a:spcPts val="0"/>
        </a:spcBef>
        <a:spcAft>
          <a:spcPts val="0"/>
        </a:spcAft>
        <a:buClrTx/>
        <a:buSzTx/>
        <a:buFontTx/>
        <a:buNone/>
        <a:tabLst/>
        <a:defRPr sz="2400" b="0" i="0" u="none" strike="noStrike" cap="none" spc="0" baseline="0">
          <a:solidFill>
            <a:schemeClr val="tx1"/>
          </a:solidFill>
          <a:effectLst>
            <a:outerShdw blurRad="25400" dist="23648" dir="16200000" rotWithShape="0">
              <a:srgbClr val="000000">
                <a:alpha val="20689"/>
              </a:srgbClr>
            </a:outerShdw>
          </a:effectLst>
          <a:uFillTx/>
          <a:latin typeface="+mn-lt"/>
          <a:ea typeface="+mn-ea"/>
          <a:cs typeface="+mn-cs"/>
          <a:sym typeface="Baskerville"/>
        </a:defRPr>
      </a:lvl6pPr>
      <a:lvl7pPr marL="0" marR="0" indent="1371600" algn="ctr" defTabSz="825500" latinLnBrk="0">
        <a:lnSpc>
          <a:spcPct val="100000"/>
        </a:lnSpc>
        <a:spcBef>
          <a:spcPts val="0"/>
        </a:spcBef>
        <a:spcAft>
          <a:spcPts val="0"/>
        </a:spcAft>
        <a:buClrTx/>
        <a:buSzTx/>
        <a:buFontTx/>
        <a:buNone/>
        <a:tabLst/>
        <a:defRPr sz="2400" b="0" i="0" u="none" strike="noStrike" cap="none" spc="0" baseline="0">
          <a:solidFill>
            <a:schemeClr val="tx1"/>
          </a:solidFill>
          <a:effectLst>
            <a:outerShdw blurRad="25400" dist="23648" dir="16200000" rotWithShape="0">
              <a:srgbClr val="000000">
                <a:alpha val="20689"/>
              </a:srgbClr>
            </a:outerShdw>
          </a:effectLst>
          <a:uFillTx/>
          <a:latin typeface="+mn-lt"/>
          <a:ea typeface="+mn-ea"/>
          <a:cs typeface="+mn-cs"/>
          <a:sym typeface="Baskerville"/>
        </a:defRPr>
      </a:lvl7pPr>
      <a:lvl8pPr marL="0" marR="0" indent="1600200" algn="ctr" defTabSz="825500" latinLnBrk="0">
        <a:lnSpc>
          <a:spcPct val="100000"/>
        </a:lnSpc>
        <a:spcBef>
          <a:spcPts val="0"/>
        </a:spcBef>
        <a:spcAft>
          <a:spcPts val="0"/>
        </a:spcAft>
        <a:buClrTx/>
        <a:buSzTx/>
        <a:buFontTx/>
        <a:buNone/>
        <a:tabLst/>
        <a:defRPr sz="2400" b="0" i="0" u="none" strike="noStrike" cap="none" spc="0" baseline="0">
          <a:solidFill>
            <a:schemeClr val="tx1"/>
          </a:solidFill>
          <a:effectLst>
            <a:outerShdw blurRad="25400" dist="23648" dir="16200000" rotWithShape="0">
              <a:srgbClr val="000000">
                <a:alpha val="20689"/>
              </a:srgbClr>
            </a:outerShdw>
          </a:effectLst>
          <a:uFillTx/>
          <a:latin typeface="+mn-lt"/>
          <a:ea typeface="+mn-ea"/>
          <a:cs typeface="+mn-cs"/>
          <a:sym typeface="Baskerville"/>
        </a:defRPr>
      </a:lvl8pPr>
      <a:lvl9pPr marL="0" marR="0" indent="1828800" algn="ctr" defTabSz="825500" latinLnBrk="0">
        <a:lnSpc>
          <a:spcPct val="100000"/>
        </a:lnSpc>
        <a:spcBef>
          <a:spcPts val="0"/>
        </a:spcBef>
        <a:spcAft>
          <a:spcPts val="0"/>
        </a:spcAft>
        <a:buClrTx/>
        <a:buSzTx/>
        <a:buFontTx/>
        <a:buNone/>
        <a:tabLst/>
        <a:defRPr sz="2400" b="0" i="0" u="none" strike="noStrike" cap="none" spc="0" baseline="0">
          <a:solidFill>
            <a:schemeClr val="tx1"/>
          </a:solidFill>
          <a:effectLst>
            <a:outerShdw blurRad="25400" dist="23648" dir="16200000" rotWithShape="0">
              <a:srgbClr val="000000">
                <a:alpha val="20689"/>
              </a:srgbClr>
            </a:outerShdw>
          </a:effectLst>
          <a:uFillTx/>
          <a:latin typeface="+mn-lt"/>
          <a:ea typeface="+mn-ea"/>
          <a:cs typeface="+mn-cs"/>
          <a:sym typeface="Baskerville"/>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hyperlink" Target="http://WWW.APUSHREVIEW.CO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APUSH Review: Short Answer Questions (Part II of Series On Tips For Taking The Test)"/>
          <p:cNvSpPr txBox="1">
            <a:spLocks noGrp="1"/>
          </p:cNvSpPr>
          <p:nvPr>
            <p:ph type="ctrTitle"/>
          </p:nvPr>
        </p:nvSpPr>
        <p:spPr>
          <a:xfrm>
            <a:off x="2019300" y="-384280"/>
            <a:ext cx="20955000" cy="4102101"/>
          </a:xfrm>
          <a:prstGeom prst="rect">
            <a:avLst/>
          </a:prstGeom>
        </p:spPr>
        <p:txBody>
          <a:bodyPr/>
          <a:lstStyle/>
          <a:p>
            <a:r>
              <a:t>APUSH Review: Short Answer Questions (Part II of Series On Tips For Taking The Test)</a:t>
            </a:r>
          </a:p>
        </p:txBody>
      </p:sp>
      <p:sp>
        <p:nvSpPr>
          <p:cNvPr id="156" name="Everything You Need To Know About Short Answer Questions (SAQs) To Succeed In APUSH"/>
          <p:cNvSpPr txBox="1">
            <a:spLocks noGrp="1"/>
          </p:cNvSpPr>
          <p:nvPr>
            <p:ph type="subTitle" sz="quarter" idx="1"/>
          </p:nvPr>
        </p:nvSpPr>
        <p:spPr>
          <a:xfrm>
            <a:off x="2019300" y="4019586"/>
            <a:ext cx="20955000" cy="1968501"/>
          </a:xfrm>
          <a:prstGeom prst="rect">
            <a:avLst/>
          </a:prstGeom>
        </p:spPr>
        <p:txBody>
          <a:bodyPr/>
          <a:lstStyle/>
          <a:p>
            <a:r>
              <a:t>Everything You Need To Know About Short Answer Questions (SAQs) To Succeed In APUSH</a:t>
            </a:r>
          </a:p>
        </p:txBody>
      </p:sp>
      <p:pic>
        <p:nvPicPr>
          <p:cNvPr id="157" name="APUSH logo.png" descr="APUSH logo.png"/>
          <p:cNvPicPr>
            <a:picLocks noChangeAspect="1"/>
          </p:cNvPicPr>
          <p:nvPr/>
        </p:nvPicPr>
        <p:blipFill>
          <a:blip r:embed="rId2"/>
          <a:stretch>
            <a:fillRect/>
          </a:stretch>
        </p:blipFill>
        <p:spPr>
          <a:xfrm>
            <a:off x="5571354" y="5448300"/>
            <a:ext cx="8128001" cy="6096000"/>
          </a:xfrm>
          <a:prstGeom prst="rect">
            <a:avLst/>
          </a:prstGeom>
          <a:ln w="12700">
            <a:miter lim="400000"/>
          </a:ln>
        </p:spPr>
      </p:pic>
      <p:pic>
        <p:nvPicPr>
          <p:cNvPr id="158" name="Image" descr="Image"/>
          <p:cNvPicPr>
            <a:picLocks noChangeAspect="1"/>
          </p:cNvPicPr>
          <p:nvPr/>
        </p:nvPicPr>
        <p:blipFill>
          <a:blip r:embed="rId3"/>
          <a:stretch>
            <a:fillRect/>
          </a:stretch>
        </p:blipFill>
        <p:spPr>
          <a:xfrm>
            <a:off x="14469245" y="6877050"/>
            <a:ext cx="4953001" cy="3238500"/>
          </a:xfrm>
          <a:prstGeom prst="rect">
            <a:avLst/>
          </a:prstGeom>
          <a:ln w="12700">
            <a:miter lim="400000"/>
          </a:ln>
        </p:spPr>
      </p:pic>
      <p:sp>
        <p:nvSpPr>
          <p:cNvPr id="159" name="Download This PowerPoint and a Fill-In-The-Blanks Guide at WWW.APUSHREVIEW.COM"/>
          <p:cNvSpPr txBox="1"/>
          <p:nvPr/>
        </p:nvSpPr>
        <p:spPr>
          <a:xfrm>
            <a:off x="2019300" y="11388319"/>
            <a:ext cx="20955000" cy="19685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pPr algn="ctr">
              <a:spcBef>
                <a:spcPts val="0"/>
              </a:spcBef>
              <a:defRPr sz="5000" spc="200">
                <a:solidFill>
                  <a:srgbClr val="FFFFFF"/>
                </a:solidFill>
                <a:effectLst>
                  <a:outerShdw blurRad="25400" dist="27326" dir="16200000" rotWithShape="0">
                    <a:srgbClr val="000000">
                      <a:alpha val="50000"/>
                    </a:srgbClr>
                  </a:outerShdw>
                </a:effectLst>
                <a:latin typeface="+mn-lt"/>
                <a:ea typeface="+mn-ea"/>
                <a:cs typeface="+mn-cs"/>
                <a:sym typeface="Cochin"/>
              </a:defRPr>
            </a:pPr>
            <a:r>
              <a:rPr dirty="0"/>
              <a:t>Download This PowerPoint and a Fill-In-The-Blanks Guide at </a:t>
            </a:r>
            <a:r>
              <a:rPr u="sng" dirty="0">
                <a:solidFill>
                  <a:schemeClr val="bg2"/>
                </a:solidFill>
                <a:hlinkClick r:id="rId4">
                  <a:extLst>
                    <a:ext uri="{A12FA001-AC4F-418D-AE19-62706E023703}">
                      <ahyp:hlinkClr xmlns:ahyp="http://schemas.microsoft.com/office/drawing/2018/hyperlinkcolor" val="tx"/>
                    </a:ext>
                  </a:extLst>
                </a:hlinkClick>
              </a:rPr>
              <a:t>WWW.APUSHREVIEW.COM</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Final Tips"/>
          <p:cNvSpPr txBox="1">
            <a:spLocks noGrp="1"/>
          </p:cNvSpPr>
          <p:nvPr>
            <p:ph type="title"/>
          </p:nvPr>
        </p:nvSpPr>
        <p:spPr>
          <a:prstGeom prst="rect">
            <a:avLst/>
          </a:prstGeom>
        </p:spPr>
        <p:txBody>
          <a:bodyPr/>
          <a:lstStyle/>
          <a:p>
            <a:r>
              <a:t>Final Tips</a:t>
            </a:r>
          </a:p>
        </p:txBody>
      </p:sp>
      <p:sp>
        <p:nvSpPr>
          <p:cNvPr id="186" name="Pay attention to dates! Very important, even a year off could make you not get credit…"/>
          <p:cNvSpPr txBox="1">
            <a:spLocks noGrp="1"/>
          </p:cNvSpPr>
          <p:nvPr>
            <p:ph type="body" idx="1"/>
          </p:nvPr>
        </p:nvSpPr>
        <p:spPr>
          <a:xfrm>
            <a:off x="1286525" y="3124505"/>
            <a:ext cx="21993072" cy="9696528"/>
          </a:xfrm>
          <a:prstGeom prst="rect">
            <a:avLst/>
          </a:prstGeom>
        </p:spPr>
        <p:txBody>
          <a:bodyPr/>
          <a:lstStyle/>
          <a:p>
            <a:r>
              <a:rPr dirty="0"/>
              <a:t>Pay attention to dates! Very important, even a year off could make you not get credit</a:t>
            </a:r>
          </a:p>
          <a:p>
            <a:r>
              <a:rPr dirty="0"/>
              <a:t>In the example we did, the Missouri Compromise (Compromise of 1820) is out of </a:t>
            </a:r>
            <a:r>
              <a:rPr lang="en-US"/>
              <a:t>the dates </a:t>
            </a:r>
            <a:r>
              <a:rPr lang="en-US" dirty="0"/>
              <a:t>listed</a:t>
            </a:r>
            <a:r>
              <a:rPr dirty="0"/>
              <a:t>. If I wrote about that, I would </a:t>
            </a:r>
            <a:r>
              <a:rPr b="1" u="sng" dirty="0"/>
              <a:t>NOT</a:t>
            </a:r>
            <a:r>
              <a:rPr dirty="0"/>
              <a:t> receive credit for it</a:t>
            </a:r>
          </a:p>
          <a:p>
            <a:r>
              <a:rPr dirty="0"/>
              <a:t>Always aim for 3 sentences per letter (A, B, C)</a:t>
            </a:r>
          </a:p>
          <a:p>
            <a:r>
              <a:rPr dirty="0"/>
              <a:t>Provide </a:t>
            </a:r>
            <a:r>
              <a:rPr b="1" i="1" dirty="0"/>
              <a:t>SPECIFIC</a:t>
            </a:r>
            <a:r>
              <a:rPr dirty="0"/>
              <a:t> details</a:t>
            </a:r>
          </a:p>
          <a:p>
            <a:r>
              <a:rPr dirty="0"/>
              <a:t>Practice! There are countless SAQs on college board’s website. The more you practice, the better you’ll get</a:t>
            </a:r>
          </a:p>
          <a:p>
            <a:r>
              <a:rPr dirty="0"/>
              <a:t>You got this!</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86">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186">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186">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186">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186">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iterate>
                                    <p:tmAbs val="0"/>
                                  </p:iterate>
                                  <p:childTnLst>
                                    <p:set>
                                      <p:cBhvr>
                                        <p:cTn id="24" fill="hold"/>
                                        <p:tgtEl>
                                          <p:spTgt spid="186">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1" nodeType="clickEffect">
                                  <p:stCondLst>
                                    <p:cond delay="0"/>
                                  </p:stCondLst>
                                  <p:iterate>
                                    <p:tmAbs val="0"/>
                                  </p:iterate>
                                  <p:childTnLst>
                                    <p:set>
                                      <p:cBhvr>
                                        <p:cTn id="28" fill="hold"/>
                                        <p:tgtEl>
                                          <p:spTgt spid="18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1" build="p" bldLvl="5"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See You Back Here For Part III (LEQs)"/>
          <p:cNvSpPr txBox="1">
            <a:spLocks noGrp="1"/>
          </p:cNvSpPr>
          <p:nvPr>
            <p:ph type="title"/>
          </p:nvPr>
        </p:nvSpPr>
        <p:spPr>
          <a:prstGeom prst="rect">
            <a:avLst/>
          </a:prstGeom>
        </p:spPr>
        <p:txBody>
          <a:bodyPr/>
          <a:lstStyle/>
          <a:p>
            <a:r>
              <a:t>See You Back Here For Part III (LEQs)</a:t>
            </a:r>
          </a:p>
        </p:txBody>
      </p:sp>
      <p:sp>
        <p:nvSpPr>
          <p:cNvPr id="189" name="Thanks for watching!…"/>
          <p:cNvSpPr txBox="1">
            <a:spLocks noGrp="1"/>
          </p:cNvSpPr>
          <p:nvPr>
            <p:ph type="body" sz="half" idx="1"/>
          </p:nvPr>
        </p:nvSpPr>
        <p:spPr>
          <a:xfrm>
            <a:off x="1286525" y="3124505"/>
            <a:ext cx="10482550" cy="9696528"/>
          </a:xfrm>
          <a:prstGeom prst="rect">
            <a:avLst/>
          </a:prstGeom>
        </p:spPr>
        <p:txBody>
          <a:bodyPr/>
          <a:lstStyle/>
          <a:p>
            <a:r>
              <a:t>Thanks for watching!</a:t>
            </a:r>
          </a:p>
          <a:p>
            <a:r>
              <a:t>Best of luck on your tests</a:t>
            </a:r>
          </a:p>
          <a:p>
            <a:r>
              <a:t>Subscribe and follow on TikTok</a:t>
            </a:r>
          </a:p>
        </p:txBody>
      </p:sp>
      <p:pic>
        <p:nvPicPr>
          <p:cNvPr id="190" name="Image" descr="Image"/>
          <p:cNvPicPr>
            <a:picLocks noChangeAspect="1"/>
          </p:cNvPicPr>
          <p:nvPr/>
        </p:nvPicPr>
        <p:blipFill>
          <a:blip r:embed="rId2"/>
          <a:stretch>
            <a:fillRect/>
          </a:stretch>
        </p:blipFill>
        <p:spPr>
          <a:xfrm>
            <a:off x="14504599" y="5447535"/>
            <a:ext cx="7616363" cy="4979930"/>
          </a:xfrm>
          <a:prstGeom prst="rect">
            <a:avLst/>
          </a:prstGeom>
          <a:ln w="12700">
            <a:miter lim="400000"/>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Intro To Short Answer Questions"/>
          <p:cNvSpPr txBox="1">
            <a:spLocks noGrp="1"/>
          </p:cNvSpPr>
          <p:nvPr>
            <p:ph type="title"/>
          </p:nvPr>
        </p:nvSpPr>
        <p:spPr>
          <a:prstGeom prst="rect">
            <a:avLst/>
          </a:prstGeom>
        </p:spPr>
        <p:txBody>
          <a:bodyPr/>
          <a:lstStyle/>
          <a:p>
            <a:r>
              <a:t>Intro To Short Answer Questions</a:t>
            </a:r>
          </a:p>
        </p:txBody>
      </p:sp>
      <p:sp>
        <p:nvSpPr>
          <p:cNvPr id="162" name="40 minutes to complete…"/>
          <p:cNvSpPr txBox="1">
            <a:spLocks noGrp="1"/>
          </p:cNvSpPr>
          <p:nvPr>
            <p:ph type="body" idx="1"/>
          </p:nvPr>
        </p:nvSpPr>
        <p:spPr>
          <a:xfrm>
            <a:off x="1237561" y="3271397"/>
            <a:ext cx="21908878" cy="9535406"/>
          </a:xfrm>
          <a:prstGeom prst="rect">
            <a:avLst/>
          </a:prstGeom>
        </p:spPr>
        <p:txBody>
          <a:bodyPr/>
          <a:lstStyle/>
          <a:p>
            <a:r>
              <a:rPr dirty="0"/>
              <a:t>40 minutes to complete</a:t>
            </a:r>
          </a:p>
          <a:p>
            <a:r>
              <a:rPr dirty="0"/>
              <a:t>4 SAQs - You will do 3</a:t>
            </a:r>
          </a:p>
          <a:p>
            <a:pPr lvl="1"/>
            <a:r>
              <a:rPr dirty="0"/>
              <a:t>The first two are required and document based</a:t>
            </a:r>
          </a:p>
          <a:p>
            <a:pPr lvl="1"/>
            <a:r>
              <a:rPr dirty="0"/>
              <a:t>You choose either #3 or #4</a:t>
            </a:r>
          </a:p>
          <a:p>
            <a:r>
              <a:rPr dirty="0"/>
              <a:t>20% of test score</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62">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162">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162">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162">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162">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iterate>
                                    <p:tmAbs val="0"/>
                                  </p:iterate>
                                  <p:childTnLst>
                                    <p:set>
                                      <p:cBhvr>
                                        <p:cTn id="24" fill="hold"/>
                                        <p:tgtEl>
                                          <p:spTgt spid="16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 grpId="1" build="p" bldLvl="5"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How To Answer SAQs"/>
          <p:cNvSpPr txBox="1">
            <a:spLocks noGrp="1"/>
          </p:cNvSpPr>
          <p:nvPr>
            <p:ph type="title"/>
          </p:nvPr>
        </p:nvSpPr>
        <p:spPr>
          <a:prstGeom prst="rect">
            <a:avLst/>
          </a:prstGeom>
        </p:spPr>
        <p:txBody>
          <a:bodyPr/>
          <a:lstStyle/>
          <a:p>
            <a:r>
              <a:t>How To Answer SAQs</a:t>
            </a:r>
          </a:p>
        </p:txBody>
      </p:sp>
      <p:sp>
        <p:nvSpPr>
          <p:cNvPr id="165" name="Each SAQ has 3 parts (A, B, and C)…"/>
          <p:cNvSpPr txBox="1">
            <a:spLocks noGrp="1"/>
          </p:cNvSpPr>
          <p:nvPr>
            <p:ph type="body" idx="1"/>
          </p:nvPr>
        </p:nvSpPr>
        <p:spPr>
          <a:xfrm>
            <a:off x="1286525" y="3124505"/>
            <a:ext cx="21993072" cy="9696528"/>
          </a:xfrm>
          <a:prstGeom prst="rect">
            <a:avLst/>
          </a:prstGeom>
        </p:spPr>
        <p:txBody>
          <a:bodyPr>
            <a:normAutofit lnSpcReduction="10000"/>
          </a:bodyPr>
          <a:lstStyle/>
          <a:p>
            <a:pPr marL="470534" indent="-470534" defTabSz="784225">
              <a:spcBef>
                <a:spcPts val="5000"/>
              </a:spcBef>
              <a:defRPr sz="4370"/>
            </a:pPr>
            <a:r>
              <a:rPr dirty="0"/>
              <a:t>Each SAQ has 3 parts (A, B, and C)</a:t>
            </a:r>
          </a:p>
          <a:p>
            <a:pPr marL="941069" lvl="1" indent="-470534" defTabSz="784225">
              <a:spcBef>
                <a:spcPts val="5000"/>
              </a:spcBef>
              <a:defRPr sz="4370"/>
            </a:pPr>
            <a:r>
              <a:rPr dirty="0"/>
              <a:t>Each part should be answered in 2-3 sentences, preferably 3</a:t>
            </a:r>
          </a:p>
          <a:p>
            <a:pPr marL="470534" indent="-470534" defTabSz="784225">
              <a:spcBef>
                <a:spcPts val="5000"/>
              </a:spcBef>
              <a:defRPr sz="4370"/>
            </a:pPr>
            <a:r>
              <a:rPr dirty="0"/>
              <a:t>Remember the acronym ACE</a:t>
            </a:r>
          </a:p>
          <a:p>
            <a:pPr marL="941069" lvl="1" indent="-470534" defTabSz="784225">
              <a:spcBef>
                <a:spcPts val="5000"/>
              </a:spcBef>
              <a:defRPr sz="4370"/>
            </a:pPr>
            <a:r>
              <a:rPr b="1" u="sng" dirty="0"/>
              <a:t>A</a:t>
            </a:r>
            <a:r>
              <a:rPr dirty="0"/>
              <a:t>nswer the prompt </a:t>
            </a:r>
          </a:p>
          <a:p>
            <a:pPr marL="941069" lvl="1" indent="-470534" defTabSz="784225">
              <a:spcBef>
                <a:spcPts val="5000"/>
              </a:spcBef>
              <a:defRPr sz="4370"/>
            </a:pPr>
            <a:r>
              <a:rPr b="1" u="sng" dirty="0"/>
              <a:t>C</a:t>
            </a:r>
            <a:r>
              <a:rPr dirty="0"/>
              <a:t>ite an example relevant to the prompt (person, event, law, etc.)</a:t>
            </a:r>
          </a:p>
          <a:p>
            <a:pPr marL="941069" lvl="1" indent="-470534" defTabSz="784225">
              <a:spcBef>
                <a:spcPts val="5000"/>
              </a:spcBef>
              <a:defRPr sz="4370"/>
            </a:pPr>
            <a:r>
              <a:rPr b="1" u="sng" dirty="0"/>
              <a:t>E</a:t>
            </a:r>
            <a:r>
              <a:rPr dirty="0"/>
              <a:t>xpand/Explain the example (explain what you cited and how it relates to the prompt</a:t>
            </a:r>
            <a:r>
              <a:rPr lang="en-US" dirty="0"/>
              <a:t>)</a:t>
            </a:r>
            <a:endParaRPr dirty="0"/>
          </a:p>
          <a:p>
            <a:pPr marL="941069" lvl="1" indent="-470534" defTabSz="784225">
              <a:spcBef>
                <a:spcPts val="5000"/>
              </a:spcBef>
              <a:defRPr sz="4370"/>
            </a:pPr>
            <a:r>
              <a:rPr dirty="0"/>
              <a:t>1 sentence per part</a:t>
            </a:r>
          </a:p>
          <a:p>
            <a:pPr marL="470534" indent="-470534" defTabSz="784225">
              <a:spcBef>
                <a:spcPts val="5000"/>
              </a:spcBef>
              <a:defRPr sz="4370"/>
            </a:pPr>
            <a:r>
              <a:rPr dirty="0"/>
              <a:t>Do this formula for each part (A, B, C) for EACH of the 3 SAQs you write</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65">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16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165">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165">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165">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iterate>
                                    <p:tmAbs val="0"/>
                                  </p:iterate>
                                  <p:childTnLst>
                                    <p:set>
                                      <p:cBhvr>
                                        <p:cTn id="24" fill="hold"/>
                                        <p:tgtEl>
                                          <p:spTgt spid="165">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1" nodeType="clickEffect">
                                  <p:stCondLst>
                                    <p:cond delay="0"/>
                                  </p:stCondLst>
                                  <p:iterate>
                                    <p:tmAbs val="0"/>
                                  </p:iterate>
                                  <p:childTnLst>
                                    <p:set>
                                      <p:cBhvr>
                                        <p:cTn id="28" fill="hold"/>
                                        <p:tgtEl>
                                          <p:spTgt spid="165">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1" nodeType="clickEffect">
                                  <p:stCondLst>
                                    <p:cond delay="0"/>
                                  </p:stCondLst>
                                  <p:iterate>
                                    <p:tmAbs val="0"/>
                                  </p:iterate>
                                  <p:childTnLst>
                                    <p:set>
                                      <p:cBhvr>
                                        <p:cTn id="32" fill="hold"/>
                                        <p:tgtEl>
                                          <p:spTgt spid="165">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1" nodeType="clickEffect">
                                  <p:stCondLst>
                                    <p:cond delay="0"/>
                                  </p:stCondLst>
                                  <p:iterate>
                                    <p:tmAbs val="0"/>
                                  </p:iterate>
                                  <p:childTnLst>
                                    <p:set>
                                      <p:cBhvr>
                                        <p:cTn id="36" fill="hold"/>
                                        <p:tgtEl>
                                          <p:spTgt spid="16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 grpId="1" build="p" bldLvl="5"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SAQ #1"/>
          <p:cNvSpPr txBox="1">
            <a:spLocks noGrp="1"/>
          </p:cNvSpPr>
          <p:nvPr>
            <p:ph type="title"/>
          </p:nvPr>
        </p:nvSpPr>
        <p:spPr>
          <a:prstGeom prst="rect">
            <a:avLst/>
          </a:prstGeom>
        </p:spPr>
        <p:txBody>
          <a:bodyPr/>
          <a:lstStyle/>
          <a:p>
            <a:r>
              <a:t>SAQ #1</a:t>
            </a:r>
          </a:p>
        </p:txBody>
      </p:sp>
      <p:sp>
        <p:nvSpPr>
          <p:cNvPr id="168" name="2 Documents based on a topic (Example: Great Depression) with 2 secondary sources…"/>
          <p:cNvSpPr txBox="1">
            <a:spLocks noGrp="1"/>
          </p:cNvSpPr>
          <p:nvPr>
            <p:ph type="body" idx="1"/>
          </p:nvPr>
        </p:nvSpPr>
        <p:spPr>
          <a:xfrm>
            <a:off x="1433416" y="3124505"/>
            <a:ext cx="22283413" cy="9829189"/>
          </a:xfrm>
          <a:prstGeom prst="rect">
            <a:avLst/>
          </a:prstGeom>
        </p:spPr>
        <p:txBody>
          <a:bodyPr/>
          <a:lstStyle/>
          <a:p>
            <a:pPr marL="406145" indent="-406145" defTabSz="676909">
              <a:spcBef>
                <a:spcPts val="4300"/>
              </a:spcBef>
              <a:defRPr sz="3772"/>
            </a:pPr>
            <a:r>
              <a:t>2 Documents based on a topic (Example: Great Depression) with 2 secondary sources</a:t>
            </a:r>
          </a:p>
          <a:p>
            <a:pPr marL="812291" lvl="1" indent="-406145" defTabSz="676909">
              <a:spcBef>
                <a:spcPts val="4300"/>
              </a:spcBef>
              <a:defRPr sz="3772"/>
            </a:pPr>
            <a:r>
              <a:t>One source has one view, the other source will have another view</a:t>
            </a:r>
          </a:p>
          <a:p>
            <a:pPr marL="1218438" lvl="2" indent="-406145" defTabSz="676909">
              <a:spcBef>
                <a:spcPts val="4300"/>
              </a:spcBef>
              <a:defRPr sz="3772"/>
            </a:pPr>
            <a:r>
              <a:t>For example, one source may be pro FDR’s New Deal, the second may be anti FDR’s New Deal</a:t>
            </a:r>
          </a:p>
          <a:p>
            <a:pPr marL="406145" indent="-406145" defTabSz="676909">
              <a:spcBef>
                <a:spcPts val="4300"/>
              </a:spcBef>
              <a:defRPr sz="3772"/>
            </a:pPr>
            <a:r>
              <a:t>Three parts to answer:</a:t>
            </a:r>
          </a:p>
          <a:p>
            <a:pPr marL="406145" indent="-406145" defTabSz="676909">
              <a:spcBef>
                <a:spcPts val="4300"/>
              </a:spcBef>
              <a:defRPr sz="3772"/>
            </a:pPr>
            <a:r>
              <a:t>A) Identify and DESCRIBE the difference in interpretation of the event/topic of the two authors of the sources.</a:t>
            </a:r>
          </a:p>
          <a:p>
            <a:pPr marL="812291" lvl="1" indent="-406145" defTabSz="676909">
              <a:spcBef>
                <a:spcPts val="4300"/>
              </a:spcBef>
              <a:defRPr sz="3772"/>
            </a:pPr>
            <a:r>
              <a:t>***NOTE***: You must note how EACH source views the topic</a:t>
            </a:r>
          </a:p>
          <a:p>
            <a:pPr marL="1218438" lvl="2" indent="-406145" defTabSz="676909">
              <a:spcBef>
                <a:spcPts val="4300"/>
              </a:spcBef>
              <a:defRPr sz="3772"/>
            </a:pPr>
            <a:r>
              <a:t>Cannot say source 1 supports the New Deal, source 2 does not - must say what source 2’s position is</a:t>
            </a:r>
          </a:p>
          <a:p>
            <a:pPr marL="406145" indent="-406145" defTabSz="676909">
              <a:spcBef>
                <a:spcPts val="4300"/>
              </a:spcBef>
              <a:defRPr sz="3772"/>
            </a:pPr>
            <a:r>
              <a:t>B) Identify one piece of outside information that supports the argument/idea of source #1</a:t>
            </a:r>
          </a:p>
          <a:p>
            <a:pPr marL="406145" indent="-406145" defTabSz="676909">
              <a:spcBef>
                <a:spcPts val="4300"/>
              </a:spcBef>
              <a:defRPr sz="3772"/>
            </a:pPr>
            <a:r>
              <a:t>C) Identify one piece of outside information that supports the argument/idea of source #2</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68">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168">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168">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168">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168">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iterate>
                                    <p:tmAbs val="0"/>
                                  </p:iterate>
                                  <p:childTnLst>
                                    <p:set>
                                      <p:cBhvr>
                                        <p:cTn id="24" fill="hold"/>
                                        <p:tgtEl>
                                          <p:spTgt spid="168">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1" nodeType="clickEffect">
                                  <p:stCondLst>
                                    <p:cond delay="0"/>
                                  </p:stCondLst>
                                  <p:iterate>
                                    <p:tmAbs val="0"/>
                                  </p:iterate>
                                  <p:childTnLst>
                                    <p:set>
                                      <p:cBhvr>
                                        <p:cTn id="28" fill="hold"/>
                                        <p:tgtEl>
                                          <p:spTgt spid="168">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1" nodeType="clickEffect">
                                  <p:stCondLst>
                                    <p:cond delay="0"/>
                                  </p:stCondLst>
                                  <p:iterate>
                                    <p:tmAbs val="0"/>
                                  </p:iterate>
                                  <p:childTnLst>
                                    <p:set>
                                      <p:cBhvr>
                                        <p:cTn id="32" fill="hold"/>
                                        <p:tgtEl>
                                          <p:spTgt spid="168">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1" nodeType="clickEffect">
                                  <p:stCondLst>
                                    <p:cond delay="0"/>
                                  </p:stCondLst>
                                  <p:iterate>
                                    <p:tmAbs val="0"/>
                                  </p:iterate>
                                  <p:childTnLst>
                                    <p:set>
                                      <p:cBhvr>
                                        <p:cTn id="36" fill="hold"/>
                                        <p:tgtEl>
                                          <p:spTgt spid="168">
                                            <p:txEl>
                                              <p:pRg st="7" end="7"/>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1" nodeType="clickEffect">
                                  <p:stCondLst>
                                    <p:cond delay="0"/>
                                  </p:stCondLst>
                                  <p:iterate>
                                    <p:tmAbs val="0"/>
                                  </p:iterate>
                                  <p:childTnLst>
                                    <p:set>
                                      <p:cBhvr>
                                        <p:cTn id="40" fill="hold"/>
                                        <p:tgtEl>
                                          <p:spTgt spid="16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1" build="p" bldLvl="5"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SAQ #2"/>
          <p:cNvSpPr txBox="1">
            <a:spLocks noGrp="1"/>
          </p:cNvSpPr>
          <p:nvPr>
            <p:ph type="title"/>
          </p:nvPr>
        </p:nvSpPr>
        <p:spPr>
          <a:prstGeom prst="rect">
            <a:avLst/>
          </a:prstGeom>
        </p:spPr>
        <p:txBody>
          <a:bodyPr/>
          <a:lstStyle/>
          <a:p>
            <a:r>
              <a:t>SAQ #2</a:t>
            </a:r>
          </a:p>
        </p:txBody>
      </p:sp>
      <p:sp>
        <p:nvSpPr>
          <p:cNvPr id="171" name="1 Primary Source Document - political speech, political cartoon, illustration, etc.…"/>
          <p:cNvSpPr txBox="1">
            <a:spLocks noGrp="1"/>
          </p:cNvSpPr>
          <p:nvPr>
            <p:ph type="body" idx="1"/>
          </p:nvPr>
        </p:nvSpPr>
        <p:spPr>
          <a:xfrm>
            <a:off x="1286525" y="3124505"/>
            <a:ext cx="21993072" cy="9696528"/>
          </a:xfrm>
          <a:prstGeom prst="rect">
            <a:avLst/>
          </a:prstGeom>
        </p:spPr>
        <p:txBody>
          <a:bodyPr/>
          <a:lstStyle/>
          <a:p>
            <a:r>
              <a:rPr dirty="0"/>
              <a:t>1 Primary Source Document - political speech, political cartoon, illustration, etc. </a:t>
            </a:r>
          </a:p>
          <a:p>
            <a:r>
              <a:rPr dirty="0"/>
              <a:t>A) This varies depending on the type of document, but often you will be asked to describe the purpose or point of view of the document</a:t>
            </a:r>
          </a:p>
          <a:p>
            <a:r>
              <a:rPr dirty="0"/>
              <a:t>B) This will also vary, but often you will be asked what contributed to (</a:t>
            </a:r>
            <a:r>
              <a:rPr i="1" dirty="0"/>
              <a:t>Causation</a:t>
            </a:r>
            <a:r>
              <a:rPr dirty="0"/>
              <a:t>) sentiments of the document</a:t>
            </a:r>
          </a:p>
          <a:p>
            <a:r>
              <a:rPr dirty="0"/>
              <a:t>C) Again, it could vary - could be asked about an effect, or connect to another time period that had a similar idea</a:t>
            </a:r>
          </a:p>
          <a:p>
            <a:pPr lvl="1"/>
            <a:r>
              <a:rPr dirty="0"/>
              <a:t>Example - Mexican-American War effects (debates over slavery) were similar to Spanish-American War effects (debates over imperialism)</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71">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171">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171">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171">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171">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iterate>
                                    <p:tmAbs val="0"/>
                                  </p:iterate>
                                  <p:childTnLst>
                                    <p:set>
                                      <p:cBhvr>
                                        <p:cTn id="24" fill="hold"/>
                                        <p:tgtEl>
                                          <p:spTgt spid="17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 grpId="1" build="p" bldLvl="5"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SAQ #3 Or #4"/>
          <p:cNvSpPr txBox="1">
            <a:spLocks noGrp="1"/>
          </p:cNvSpPr>
          <p:nvPr>
            <p:ph type="title"/>
          </p:nvPr>
        </p:nvSpPr>
        <p:spPr>
          <a:prstGeom prst="rect">
            <a:avLst/>
          </a:prstGeom>
        </p:spPr>
        <p:txBody>
          <a:bodyPr/>
          <a:lstStyle/>
          <a:p>
            <a:r>
              <a:t>SAQ #3 Or #4</a:t>
            </a:r>
          </a:p>
        </p:txBody>
      </p:sp>
      <p:sp>
        <p:nvSpPr>
          <p:cNvPr id="174" name="Stand alone, no stimulus…"/>
          <p:cNvSpPr txBox="1">
            <a:spLocks noGrp="1"/>
          </p:cNvSpPr>
          <p:nvPr>
            <p:ph type="body" idx="1"/>
          </p:nvPr>
        </p:nvSpPr>
        <p:spPr>
          <a:xfrm>
            <a:off x="1286525" y="3124505"/>
            <a:ext cx="21993072" cy="9696528"/>
          </a:xfrm>
          <a:prstGeom prst="rect">
            <a:avLst/>
          </a:prstGeom>
        </p:spPr>
        <p:txBody>
          <a:bodyPr/>
          <a:lstStyle/>
          <a:p>
            <a:r>
              <a:t>Stand alone, no stimulus</a:t>
            </a:r>
          </a:p>
          <a:p>
            <a:r>
              <a:t>Sample question:</a:t>
            </a:r>
          </a:p>
          <a:p>
            <a:r>
              <a:t>A) Briefly explain </a:t>
            </a:r>
            <a:r>
              <a:rPr b="1"/>
              <a:t>ONE</a:t>
            </a:r>
            <a:r>
              <a:t> specific historical event or development in the period 1830 - 1860 that contributed to the growth of the abolitionist movement</a:t>
            </a:r>
          </a:p>
          <a:p>
            <a:r>
              <a:t>B) Briefly explain </a:t>
            </a:r>
            <a:r>
              <a:rPr b="1"/>
              <a:t>ONE</a:t>
            </a:r>
            <a:r>
              <a:t>  way in which abolitionists sought to achieve their goals during this period</a:t>
            </a:r>
          </a:p>
          <a:p>
            <a:r>
              <a:t>C) Briefly explain </a:t>
            </a:r>
            <a:r>
              <a:rPr b="1"/>
              <a:t>ONE</a:t>
            </a:r>
            <a:r>
              <a:t> specific historical effect of the abolitionist movement in the period before the Civil War</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74">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17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174">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174">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174">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iterate>
                                    <p:tmAbs val="0"/>
                                  </p:iterate>
                                  <p:childTnLst>
                                    <p:set>
                                      <p:cBhvr>
                                        <p:cTn id="24" fill="hold"/>
                                        <p:tgtEl>
                                          <p:spTgt spid="17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 grpId="1" build="p" bldLvl="5"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Answering The SAQ Example (Part A)"/>
          <p:cNvSpPr txBox="1">
            <a:spLocks noGrp="1"/>
          </p:cNvSpPr>
          <p:nvPr>
            <p:ph type="title"/>
          </p:nvPr>
        </p:nvSpPr>
        <p:spPr>
          <a:prstGeom prst="rect">
            <a:avLst/>
          </a:prstGeom>
        </p:spPr>
        <p:txBody>
          <a:bodyPr/>
          <a:lstStyle/>
          <a:p>
            <a:r>
              <a:t>Answering The SAQ Example (Part A)</a:t>
            </a:r>
          </a:p>
        </p:txBody>
      </p:sp>
      <p:sp>
        <p:nvSpPr>
          <p:cNvPr id="177" name="A) Briefly explain ONE specific historical event or development in the period 1830 - 1860 that contributed to the growth of the abolitionist movement…"/>
          <p:cNvSpPr txBox="1">
            <a:spLocks noGrp="1"/>
          </p:cNvSpPr>
          <p:nvPr>
            <p:ph type="body" idx="1"/>
          </p:nvPr>
        </p:nvSpPr>
        <p:spPr>
          <a:xfrm>
            <a:off x="1286525" y="3124505"/>
            <a:ext cx="21993072" cy="9696528"/>
          </a:xfrm>
          <a:prstGeom prst="rect">
            <a:avLst/>
          </a:prstGeom>
        </p:spPr>
        <p:txBody>
          <a:bodyPr/>
          <a:lstStyle/>
          <a:p>
            <a:r>
              <a:t>A) Briefly explain </a:t>
            </a:r>
            <a:r>
              <a:rPr b="1"/>
              <a:t>ONE</a:t>
            </a:r>
            <a:r>
              <a:t> specific historical event or development in the period 1830 - 1860 that contributed to the growth of the abolitionist movement</a:t>
            </a:r>
          </a:p>
          <a:p>
            <a:r>
              <a:t>One specific historical development in the period 1830 - 1860 that contributed to the growth of the abolitionist movement was William Lloyd Garrison’s newspaper </a:t>
            </a:r>
            <a:r>
              <a:rPr i="1"/>
              <a:t>The Liberator</a:t>
            </a:r>
            <a:r>
              <a:t>. (Answer - A of ACE). This weekly newspaper was first published in 1831 and was critical of the institution of slavery and was widely read in the North. (Cite - C of ACE). This newspaper raised awareness and Garrison called for an immediate and uncompensated end to slavery, challenging the gradual emancipation plans that had been popular before. (Expand/Explain - E of ACE)</a:t>
            </a:r>
          </a:p>
          <a:p>
            <a:r>
              <a:t>3 sentences</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77">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177">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177">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17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 grpId="1" build="p" bldLvl="5"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Answering The SAQ Example (Part B)"/>
          <p:cNvSpPr txBox="1">
            <a:spLocks noGrp="1"/>
          </p:cNvSpPr>
          <p:nvPr>
            <p:ph type="title"/>
          </p:nvPr>
        </p:nvSpPr>
        <p:spPr>
          <a:prstGeom prst="rect">
            <a:avLst/>
          </a:prstGeom>
        </p:spPr>
        <p:txBody>
          <a:bodyPr/>
          <a:lstStyle/>
          <a:p>
            <a:r>
              <a:t>Answering The SAQ Example (Part B)</a:t>
            </a:r>
          </a:p>
        </p:txBody>
      </p:sp>
      <p:sp>
        <p:nvSpPr>
          <p:cNvPr id="180" name="B) Briefly explain ONE  way in which abolitionists sought to achieve their goals during this period…"/>
          <p:cNvSpPr txBox="1">
            <a:spLocks noGrp="1"/>
          </p:cNvSpPr>
          <p:nvPr>
            <p:ph type="body" idx="1"/>
          </p:nvPr>
        </p:nvSpPr>
        <p:spPr>
          <a:xfrm>
            <a:off x="1286525" y="3124505"/>
            <a:ext cx="21993072" cy="9696528"/>
          </a:xfrm>
          <a:prstGeom prst="rect">
            <a:avLst/>
          </a:prstGeom>
        </p:spPr>
        <p:txBody>
          <a:bodyPr/>
          <a:lstStyle/>
          <a:p>
            <a:r>
              <a:t>B) Briefly explain </a:t>
            </a:r>
            <a:r>
              <a:rPr b="1"/>
              <a:t>ONE</a:t>
            </a:r>
            <a:r>
              <a:t>  way in which abolitionists sought to achieve their goals during this period</a:t>
            </a:r>
          </a:p>
          <a:p>
            <a:r>
              <a:t>One way in which abolitionists sought to achieve their goals during this period was through the use of violence, such as John Brown’s raid at Harpers Ferry. (Answer - A of ACE). John Brown led a raid at the nation's second largest arsenal in Virginia in 1859, hoping to start a massive rebellion of enslaved individuals. (Cite - C of ACE). Although this rebellion failed due to people not being aware of his plans, and John Brown and his followers were killed/executed, and this drastically increased tensions over slavery between the North and the South just prior to the Civil War. (Expand/Explain - E of ACE)</a:t>
            </a:r>
          </a:p>
          <a:p>
            <a:r>
              <a:t>3 sentences</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80">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180">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180">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18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 grpId="1" build="p" bldLvl="5"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Answering The SAQ Example (Part C)"/>
          <p:cNvSpPr txBox="1">
            <a:spLocks noGrp="1"/>
          </p:cNvSpPr>
          <p:nvPr>
            <p:ph type="title"/>
          </p:nvPr>
        </p:nvSpPr>
        <p:spPr>
          <a:prstGeom prst="rect">
            <a:avLst/>
          </a:prstGeom>
        </p:spPr>
        <p:txBody>
          <a:bodyPr/>
          <a:lstStyle/>
          <a:p>
            <a:r>
              <a:t>Answering The SAQ Example (Part C)</a:t>
            </a:r>
          </a:p>
        </p:txBody>
      </p:sp>
      <p:sp>
        <p:nvSpPr>
          <p:cNvPr id="183" name="C) Briefly explain ONE specific historical effect of the abolitionist movement in the period before the Civil War…"/>
          <p:cNvSpPr txBox="1">
            <a:spLocks noGrp="1"/>
          </p:cNvSpPr>
          <p:nvPr>
            <p:ph type="body" idx="1"/>
          </p:nvPr>
        </p:nvSpPr>
        <p:spPr>
          <a:xfrm>
            <a:off x="1286525" y="3124505"/>
            <a:ext cx="21993072" cy="9696528"/>
          </a:xfrm>
          <a:prstGeom prst="rect">
            <a:avLst/>
          </a:prstGeom>
        </p:spPr>
        <p:txBody>
          <a:bodyPr/>
          <a:lstStyle/>
          <a:p>
            <a:r>
              <a:t>C) Briefly explain </a:t>
            </a:r>
            <a:r>
              <a:rPr b="1"/>
              <a:t>ONE</a:t>
            </a:r>
            <a:r>
              <a:t> specific historical effect of the abolitionist movement in the period before the Civil War</a:t>
            </a:r>
          </a:p>
          <a:p>
            <a:r>
              <a:t>One specific effect of the abolitionist movement in the period before the Civil War was increasing sectional tensions between the North and South. (Answer - A of ACE). One example is the publication of books like </a:t>
            </a:r>
            <a:r>
              <a:rPr i="1"/>
              <a:t>Uncle Tom’s Cabin</a:t>
            </a:r>
            <a:r>
              <a:t> by Harriet Beecher Stowe, an abolitionist book that was widely-read in the North. (Cite - C of ACE). This book was written in response to the Fugitive Slave Act (part of the Compromise of 1850) and turned many Northerners into abolitionists, thus increasing sectional tension in the country in the years preceding the Civil War. (Expand/Explain - E of ACE)</a:t>
            </a:r>
          </a:p>
          <a:p>
            <a:r>
              <a:t>3 sentences</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83">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18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18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18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 grpId="1" build="p" bldLvl="5" animBg="1" advAuto="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PhotoPortfolio">
  <a:themeElements>
    <a:clrScheme name="PhotoPortfolio">
      <a:dk1>
        <a:srgbClr val="72675A"/>
      </a:dk1>
      <a:lt1>
        <a:srgbClr val="184472"/>
      </a:lt1>
      <a:dk2>
        <a:srgbClr val="626262"/>
      </a:dk2>
      <a:lt2>
        <a:srgbClr val="C1C1C1"/>
      </a:lt2>
      <a:accent1>
        <a:srgbClr val="95ABBF"/>
      </a:accent1>
      <a:accent2>
        <a:srgbClr val="8FAC7A"/>
      </a:accent2>
      <a:accent3>
        <a:srgbClr val="C6C190"/>
      </a:accent3>
      <a:accent4>
        <a:srgbClr val="C2B18B"/>
      </a:accent4>
      <a:accent5>
        <a:srgbClr val="D9A774"/>
      </a:accent5>
      <a:accent6>
        <a:srgbClr val="B78367"/>
      </a:accent6>
      <a:hlink>
        <a:srgbClr val="0000FF"/>
      </a:hlink>
      <a:folHlink>
        <a:srgbClr val="FF00FF"/>
      </a:folHlink>
    </a:clrScheme>
    <a:fontScheme name="PhotoPortfolio">
      <a:majorFont>
        <a:latin typeface="Baskerville"/>
        <a:ea typeface="Baskerville"/>
        <a:cs typeface="Baskerville"/>
      </a:majorFont>
      <a:minorFont>
        <a:latin typeface="Cochin"/>
        <a:ea typeface="Cochin"/>
        <a:cs typeface="Cochin"/>
      </a:minorFont>
    </a:fontScheme>
    <a:fmtScheme name="PhotoPortfol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0000"/>
              </a:srgbClr>
            </a:outerShdw>
          </a:effectLst>
        </a:effectStyle>
        <a:effectStyle>
          <a:effectLst>
            <a:outerShdw blurRad="50800" dist="38100" dir="5400000" rotWithShape="0">
              <a:srgbClr val="000000">
                <a:alpha val="40000"/>
              </a:srgbClr>
            </a:outerShdw>
          </a:effectLst>
        </a:effectStyle>
        <a:effectStyle>
          <a:effectLst>
            <a:outerShdw blurRad="50800" dist="38100" dir="5400000" rotWithShape="0">
              <a:srgbClr val="000000">
                <a:alpha val="4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50800" dist="38100" dir="5400000" rotWithShape="0">
            <a:srgbClr val="000000">
              <a:alpha val="4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FFFFFF"/>
            </a:solidFill>
            <a:effectLst/>
            <a:uFillTx/>
            <a:latin typeface="+mj-lt"/>
            <a:ea typeface="+mj-ea"/>
            <a:cs typeface="+mj-cs"/>
            <a:sym typeface="Baskervill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50800" cap="flat">
          <a:solidFill>
            <a:srgbClr val="515151"/>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825500" rtl="0" fontAlgn="auto" latinLnBrk="0" hangingPunct="0">
          <a:lnSpc>
            <a:spcPct val="100000"/>
          </a:lnSpc>
          <a:spcBef>
            <a:spcPts val="5300"/>
          </a:spcBef>
          <a:spcAft>
            <a:spcPts val="0"/>
          </a:spcAft>
          <a:buClrTx/>
          <a:buSzTx/>
          <a:buFontTx/>
          <a:buNone/>
          <a:tabLst/>
          <a:defRPr kumimoji="0" sz="5600" b="0" i="0" u="none" strike="noStrike" cap="none" spc="0" normalizeH="0" baseline="0">
            <a:ln>
              <a:noFill/>
            </a:ln>
            <a:solidFill>
              <a:srgbClr val="72675A"/>
            </a:solidFill>
            <a:effectLst/>
            <a:uFillTx/>
            <a:latin typeface="+mj-lt"/>
            <a:ea typeface="+mj-ea"/>
            <a:cs typeface="+mj-cs"/>
            <a:sym typeface="Baskervill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PhotoPortfolio">
  <a:themeElements>
    <a:clrScheme name="PhotoPortfolio">
      <a:dk1>
        <a:srgbClr val="000000"/>
      </a:dk1>
      <a:lt1>
        <a:srgbClr val="FFFFFF"/>
      </a:lt1>
      <a:dk2>
        <a:srgbClr val="626262"/>
      </a:dk2>
      <a:lt2>
        <a:srgbClr val="C1C1C1"/>
      </a:lt2>
      <a:accent1>
        <a:srgbClr val="95ABBF"/>
      </a:accent1>
      <a:accent2>
        <a:srgbClr val="8FAC7A"/>
      </a:accent2>
      <a:accent3>
        <a:srgbClr val="C6C190"/>
      </a:accent3>
      <a:accent4>
        <a:srgbClr val="C2B18B"/>
      </a:accent4>
      <a:accent5>
        <a:srgbClr val="D9A774"/>
      </a:accent5>
      <a:accent6>
        <a:srgbClr val="B78367"/>
      </a:accent6>
      <a:hlink>
        <a:srgbClr val="0000FF"/>
      </a:hlink>
      <a:folHlink>
        <a:srgbClr val="FF00FF"/>
      </a:folHlink>
    </a:clrScheme>
    <a:fontScheme name="PhotoPortfolio">
      <a:majorFont>
        <a:latin typeface="Baskerville"/>
        <a:ea typeface="Baskerville"/>
        <a:cs typeface="Baskerville"/>
      </a:majorFont>
      <a:minorFont>
        <a:latin typeface="Cochin"/>
        <a:ea typeface="Cochin"/>
        <a:cs typeface="Cochin"/>
      </a:minorFont>
    </a:fontScheme>
    <a:fmtScheme name="PhotoPortfol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0000"/>
              </a:srgbClr>
            </a:outerShdw>
          </a:effectLst>
        </a:effectStyle>
        <a:effectStyle>
          <a:effectLst>
            <a:outerShdw blurRad="50800" dist="38100" dir="5400000" rotWithShape="0">
              <a:srgbClr val="000000">
                <a:alpha val="40000"/>
              </a:srgbClr>
            </a:outerShdw>
          </a:effectLst>
        </a:effectStyle>
        <a:effectStyle>
          <a:effectLst>
            <a:outerShdw blurRad="50800" dist="38100" dir="5400000" rotWithShape="0">
              <a:srgbClr val="000000">
                <a:alpha val="4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50800" dist="38100" dir="5400000" rotWithShape="0">
            <a:srgbClr val="000000">
              <a:alpha val="4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FFFFFF"/>
            </a:solidFill>
            <a:effectLst/>
            <a:uFillTx/>
            <a:latin typeface="+mj-lt"/>
            <a:ea typeface="+mj-ea"/>
            <a:cs typeface="+mj-cs"/>
            <a:sym typeface="Baskervill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50800" cap="flat">
          <a:solidFill>
            <a:srgbClr val="515151"/>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825500" rtl="0" fontAlgn="auto" latinLnBrk="0" hangingPunct="0">
          <a:lnSpc>
            <a:spcPct val="100000"/>
          </a:lnSpc>
          <a:spcBef>
            <a:spcPts val="5300"/>
          </a:spcBef>
          <a:spcAft>
            <a:spcPts val="0"/>
          </a:spcAft>
          <a:buClrTx/>
          <a:buSzTx/>
          <a:buFontTx/>
          <a:buNone/>
          <a:tabLst/>
          <a:defRPr kumimoji="0" sz="5600" b="0" i="0" u="none" strike="noStrike" cap="none" spc="0" normalizeH="0" baseline="0">
            <a:ln>
              <a:noFill/>
            </a:ln>
            <a:solidFill>
              <a:srgbClr val="72675A"/>
            </a:solidFill>
            <a:effectLst/>
            <a:uFillTx/>
            <a:latin typeface="+mj-lt"/>
            <a:ea typeface="+mj-ea"/>
            <a:cs typeface="+mj-cs"/>
            <a:sym typeface="Baskervill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96</TotalTime>
  <Words>1066</Words>
  <Application>Microsoft Macintosh PowerPoint</Application>
  <PresentationFormat>Custom</PresentationFormat>
  <Paragraphs>63</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Baskerville</vt:lpstr>
      <vt:lpstr>Bradley Hand ITC TT-Bold</vt:lpstr>
      <vt:lpstr>Helvetica Neue</vt:lpstr>
      <vt:lpstr>PhotoPortfolio</vt:lpstr>
      <vt:lpstr>APUSH Review: Short Answer Questions (Part II of Series On Tips For Taking The Test)</vt:lpstr>
      <vt:lpstr>Intro To Short Answer Questions</vt:lpstr>
      <vt:lpstr>How To Answer SAQs</vt:lpstr>
      <vt:lpstr>SAQ #1</vt:lpstr>
      <vt:lpstr>SAQ #2</vt:lpstr>
      <vt:lpstr>SAQ #3 Or #4</vt:lpstr>
      <vt:lpstr>Answering The SAQ Example (Part A)</vt:lpstr>
      <vt:lpstr>Answering The SAQ Example (Part B)</vt:lpstr>
      <vt:lpstr>Answering The SAQ Example (Part C)</vt:lpstr>
      <vt:lpstr>Final Tips</vt:lpstr>
      <vt:lpstr>See You Back Here For Part III (LEQs)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Adam Norris</cp:lastModifiedBy>
  <cp:revision>4</cp:revision>
  <dcterms:modified xsi:type="dcterms:W3CDTF">2026-05-06T14:33:25Z</dcterms:modified>
</cp:coreProperties>
</file>