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8" r:id="rId2"/>
    <p:sldId id="266" r:id="rId3"/>
    <p:sldId id="267" r:id="rId4"/>
    <p:sldId id="270" r:id="rId5"/>
    <p:sldId id="268" r:id="rId6"/>
    <p:sldId id="271" r:id="rId7"/>
    <p:sldId id="27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52D6-C54A-4F65-8FE0-501462EA4E43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26752D6-C54A-4F65-8FE0-501462EA4E43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F72D1AAA-ABD9-4F70-99F9-2375581DF80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38200"/>
            <a:ext cx="7315200" cy="259502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APUSH Review: Containment, The Truman Doctrine, and The Marshall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</a:t>
            </a:r>
            <a:r>
              <a:rPr lang="en-US" dirty="0"/>
              <a:t>A</a:t>
            </a:r>
            <a:r>
              <a:rPr lang="en-US" dirty="0" smtClean="0"/>
              <a:t>bout Containment, The Truman Doctrine, and The Marshall Plan 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0" tIns="45720" rIns="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mtClean="0"/>
              <a:t>www.Apushreview.com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26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833 -0.04444 L -0.00833 -0.11667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3855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George Kennan and containment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Who was he?</a:t>
            </a:r>
          </a:p>
          <a:p>
            <a:pPr lvl="1"/>
            <a:r>
              <a:rPr lang="en-US" sz="2000" dirty="0" smtClean="0"/>
              <a:t>Foreign </a:t>
            </a:r>
            <a:r>
              <a:rPr lang="en-US" sz="2000" dirty="0"/>
              <a:t>Ambassador to the Soviet Union</a:t>
            </a:r>
          </a:p>
          <a:p>
            <a:endParaRPr lang="en-US" sz="2800" dirty="0" smtClean="0"/>
          </a:p>
          <a:p>
            <a:r>
              <a:rPr lang="en-US" sz="2800" dirty="0" smtClean="0"/>
              <a:t>What did he write?</a:t>
            </a:r>
          </a:p>
          <a:p>
            <a:pPr lvl="1"/>
            <a:r>
              <a:rPr lang="en-US" sz="2000" dirty="0" smtClean="0"/>
              <a:t>Author </a:t>
            </a:r>
            <a:r>
              <a:rPr lang="en-US" sz="2000" dirty="0"/>
              <a:t>of the “Long Telegram”</a:t>
            </a:r>
          </a:p>
          <a:p>
            <a:endParaRPr lang="en-US" sz="2800" dirty="0" smtClean="0"/>
          </a:p>
          <a:p>
            <a:r>
              <a:rPr lang="en-US" sz="2800" dirty="0" smtClean="0"/>
              <a:t>What is he known for?</a:t>
            </a:r>
          </a:p>
          <a:p>
            <a:pPr lvl="1"/>
            <a:r>
              <a:rPr lang="en-US" sz="2000" dirty="0" smtClean="0"/>
              <a:t>Father </a:t>
            </a:r>
            <a:r>
              <a:rPr lang="en-US" sz="2000" dirty="0"/>
              <a:t>of </a:t>
            </a:r>
            <a:r>
              <a:rPr lang="en-US" sz="2000" dirty="0" smtClean="0"/>
              <a:t>***</a:t>
            </a:r>
            <a:r>
              <a:rPr lang="en-US" sz="2000" b="1" i="1" u="sng" dirty="0" smtClean="0"/>
              <a:t>Containment***</a:t>
            </a:r>
            <a:r>
              <a:rPr lang="en-US" sz="2000" dirty="0" smtClean="0"/>
              <a:t> – to keep Communism from spreading</a:t>
            </a:r>
            <a:endParaRPr lang="en-US" sz="2000" dirty="0"/>
          </a:p>
          <a:p>
            <a:endParaRPr lang="en-US" sz="2800" dirty="0" smtClean="0"/>
          </a:p>
          <a:p>
            <a:r>
              <a:rPr lang="en-US" sz="2800" dirty="0" smtClean="0"/>
              <a:t>Impact of Kennan?</a:t>
            </a:r>
          </a:p>
          <a:p>
            <a:pPr lvl="1"/>
            <a:r>
              <a:rPr lang="en-US" sz="2000" dirty="0" smtClean="0"/>
              <a:t>Helped end the US policy of isolation</a:t>
            </a:r>
            <a:endParaRPr lang="en-US" sz="2000" dirty="0"/>
          </a:p>
        </p:txBody>
      </p:sp>
      <p:pic>
        <p:nvPicPr>
          <p:cNvPr id="4" name="Picture 2" descr="File:George F. Kennan 19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2139"/>
            <a:ext cx="2576945" cy="3614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447800" y="118089"/>
            <a:ext cx="2686050" cy="3581400"/>
            <a:chOff x="3200400" y="1752600"/>
            <a:chExt cx="2686050" cy="3581400"/>
          </a:xfrm>
        </p:grpSpPr>
        <p:pic>
          <p:nvPicPr>
            <p:cNvPr id="5" name="Picture 6" descr="File:Polycarbonate water bottle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0" y="1752600"/>
              <a:ext cx="2686050" cy="3581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ounded Rectangle 5"/>
            <p:cNvSpPr/>
            <p:nvPr/>
          </p:nvSpPr>
          <p:spPr>
            <a:xfrm>
              <a:off x="3678382" y="3304204"/>
              <a:ext cx="1447800" cy="6858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Communism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971800" y="533402"/>
            <a:ext cx="3352800" cy="2362198"/>
            <a:chOff x="2971800" y="533402"/>
            <a:chExt cx="3352800" cy="2362198"/>
          </a:xfrm>
        </p:grpSpPr>
        <p:sp>
          <p:nvSpPr>
            <p:cNvPr id="14" name="Rectangle 13"/>
            <p:cNvSpPr/>
            <p:nvPr/>
          </p:nvSpPr>
          <p:spPr>
            <a:xfrm>
              <a:off x="3962400" y="1444446"/>
              <a:ext cx="2362200" cy="14511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The cap = containment and keeps the water “Communism” from spreading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2971800" y="533402"/>
              <a:ext cx="1447800" cy="11362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756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The Truman Doctrine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724400"/>
          </a:xfrm>
        </p:spPr>
        <p:txBody>
          <a:bodyPr/>
          <a:lstStyle/>
          <a:p>
            <a:r>
              <a:rPr lang="en-US" dirty="0" smtClean="0"/>
              <a:t>Background info:</a:t>
            </a:r>
          </a:p>
          <a:p>
            <a:pPr lvl="1"/>
            <a:r>
              <a:rPr lang="en-US" dirty="0" smtClean="0"/>
              <a:t>Britain </a:t>
            </a:r>
            <a:r>
              <a:rPr lang="en-US" dirty="0"/>
              <a:t>could no longer provide aid to Greece and Turkey</a:t>
            </a:r>
          </a:p>
          <a:p>
            <a:pPr lvl="1"/>
            <a:r>
              <a:rPr lang="en-US" dirty="0"/>
              <a:t>US feared the Soviets would take </a:t>
            </a:r>
            <a:r>
              <a:rPr lang="en-US" dirty="0" smtClean="0"/>
              <a:t>control or gain influence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Truman </a:t>
            </a:r>
            <a:r>
              <a:rPr lang="en-US" dirty="0"/>
              <a:t>requested, and received, $400 million for military and economic aid to Greece and Turkey</a:t>
            </a:r>
          </a:p>
          <a:p>
            <a:endParaRPr lang="en-US" dirty="0" smtClean="0"/>
          </a:p>
          <a:p>
            <a:r>
              <a:rPr lang="en-US" dirty="0" smtClean="0"/>
              <a:t>Impact of the Truman Doctrine?</a:t>
            </a:r>
          </a:p>
          <a:p>
            <a:pPr lvl="1"/>
            <a:r>
              <a:rPr lang="en-US" dirty="0" smtClean="0"/>
              <a:t>America </a:t>
            </a:r>
            <a:r>
              <a:rPr lang="en-US" dirty="0"/>
              <a:t>is further ripped from isolation</a:t>
            </a:r>
          </a:p>
          <a:p>
            <a:endParaRPr lang="en-US" dirty="0"/>
          </a:p>
        </p:txBody>
      </p:sp>
      <p:sp>
        <p:nvSpPr>
          <p:cNvPr id="4" name="Rounded Rectangular Callout 3"/>
          <p:cNvSpPr/>
          <p:nvPr/>
        </p:nvSpPr>
        <p:spPr>
          <a:xfrm>
            <a:off x="1600200" y="1676400"/>
            <a:ext cx="4191000" cy="342900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"It must be the policy of the US to support free peoples who are resisting attempted subjugation by armed minorities or by outside pressures."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88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File:MarshallDonk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62500" cy="472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ile:Europe political map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-76200"/>
            <a:ext cx="6534150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70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The Marshall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724400"/>
          </a:xfrm>
        </p:spPr>
        <p:txBody>
          <a:bodyPr/>
          <a:lstStyle/>
          <a:p>
            <a:r>
              <a:rPr lang="en-US" dirty="0"/>
              <a:t>Secretary of State</a:t>
            </a:r>
          </a:p>
          <a:p>
            <a:r>
              <a:rPr lang="en-US" dirty="0" smtClean="0"/>
              <a:t>What was it?</a:t>
            </a:r>
          </a:p>
          <a:p>
            <a:r>
              <a:rPr lang="en-US" dirty="0" smtClean="0"/>
              <a:t>Policy that the US </a:t>
            </a:r>
            <a:r>
              <a:rPr lang="en-US" dirty="0"/>
              <a:t>would spend </a:t>
            </a:r>
            <a:r>
              <a:rPr lang="en-US" dirty="0" smtClean="0"/>
              <a:t>billions of dollars </a:t>
            </a:r>
            <a:r>
              <a:rPr lang="en-US" dirty="0"/>
              <a:t>over </a:t>
            </a:r>
            <a:r>
              <a:rPr lang="en-US" smtClean="0"/>
              <a:t>next several years </a:t>
            </a:r>
            <a:r>
              <a:rPr lang="en-US" dirty="0"/>
              <a:t>to improve European economic recovery</a:t>
            </a:r>
          </a:p>
          <a:p>
            <a:endParaRPr lang="en-US" dirty="0" smtClean="0"/>
          </a:p>
          <a:p>
            <a:r>
              <a:rPr lang="en-US" dirty="0" smtClean="0"/>
              <a:t>Why was this policy pursued?</a:t>
            </a:r>
          </a:p>
          <a:p>
            <a:pPr lvl="1"/>
            <a:r>
              <a:rPr lang="en-US" dirty="0" smtClean="0"/>
              <a:t>Containment!</a:t>
            </a:r>
          </a:p>
          <a:p>
            <a:pPr lvl="1"/>
            <a:r>
              <a:rPr lang="en-US" dirty="0" smtClean="0"/>
              <a:t>To make communism less appealing to European countries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39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File:George Catlett Marshall, general of the US arm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4991100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File:Marshall Plan pos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275" y="89332"/>
            <a:ext cx="3514725" cy="483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ile:Europe Plan Marshall. Poster 194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622" y="457200"/>
            <a:ext cx="2885677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45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Quick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of </a:t>
            </a:r>
            <a:r>
              <a:rPr lang="en-US" b="1" i="1" u="sng" dirty="0" smtClean="0"/>
              <a:t>***Containment***</a:t>
            </a:r>
            <a:r>
              <a:rPr lang="en-US" dirty="0" smtClean="0"/>
              <a:t> was to keep Communism from spreading</a:t>
            </a:r>
          </a:p>
          <a:p>
            <a:endParaRPr lang="en-US" dirty="0" smtClean="0"/>
          </a:p>
          <a:p>
            <a:r>
              <a:rPr lang="en-US" dirty="0" smtClean="0"/>
              <a:t>The Truman Doctrine and Marshall Plan are both forms of </a:t>
            </a:r>
            <a:r>
              <a:rPr lang="en-US" b="1" i="1" u="sng" dirty="0" smtClean="0"/>
              <a:t>***Containment***</a:t>
            </a:r>
          </a:p>
          <a:p>
            <a:endParaRPr lang="en-US" dirty="0" smtClean="0"/>
          </a:p>
          <a:p>
            <a:r>
              <a:rPr lang="en-US" dirty="0" smtClean="0"/>
              <a:t>Be able to identify George Kennan</a:t>
            </a:r>
          </a:p>
          <a:p>
            <a:endParaRPr lang="en-US" dirty="0" smtClean="0"/>
          </a:p>
          <a:p>
            <a:r>
              <a:rPr lang="en-US" dirty="0" smtClean="0"/>
              <a:t>Containment helped end US isolation and the US became increasingly involved in world affairs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90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706442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960921"/>
            <a:ext cx="8229600" cy="4325112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Ideas for videos?</a:t>
            </a:r>
          </a:p>
          <a:p>
            <a:pPr lvl="1"/>
            <a:r>
              <a:rPr lang="en-US" dirty="0"/>
              <a:t>Leave 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</Template>
  <TotalTime>487</TotalTime>
  <Words>302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 Pop</vt:lpstr>
      <vt:lpstr>APUSH Review: Containment, The Truman Doctrine, and The Marshall Plan</vt:lpstr>
      <vt:lpstr>George Kennan and containment</vt:lpstr>
      <vt:lpstr>The Truman Doctrine</vt:lpstr>
      <vt:lpstr>PowerPoint Presentation</vt:lpstr>
      <vt:lpstr>The Marshall Plan</vt:lpstr>
      <vt:lpstr>PowerPoint Presentation</vt:lpstr>
      <vt:lpstr>Quick Recap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Treaty of Versailles</dc:title>
  <dc:creator>Adam</dc:creator>
  <cp:lastModifiedBy>Adam</cp:lastModifiedBy>
  <cp:revision>31</cp:revision>
  <dcterms:created xsi:type="dcterms:W3CDTF">2013-09-22T01:28:49Z</dcterms:created>
  <dcterms:modified xsi:type="dcterms:W3CDTF">2013-11-15T16:24:17Z</dcterms:modified>
</cp:coreProperties>
</file>