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6" r:id="rId3"/>
    <p:sldId id="257" r:id="rId4"/>
    <p:sldId id="258" r:id="rId5"/>
    <p:sldId id="265" r:id="rId6"/>
    <p:sldId id="264" r:id="rId7"/>
    <p:sldId id="260" r:id="rId8"/>
    <p:sldId id="267" r:id="rId9"/>
    <p:sldId id="261" r:id="rId10"/>
    <p:sldId id="262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E4736C-F4ED-45FF-A91F-E068F0FB8F0B}" type="datetimeFigureOut">
              <a:rPr lang="en-US" smtClean="0"/>
              <a:t>4/27/2013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36F1DB0-30E6-4EC3-ACDB-712E4B9DFD6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2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1936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029200"/>
          </a:xfrm>
        </p:spPr>
        <p:txBody>
          <a:bodyPr>
            <a:normAutofit/>
          </a:bodyPr>
          <a:lstStyle/>
          <a:p>
            <a:r>
              <a:rPr lang="en-US" sz="3600" dirty="0"/>
              <a:t>The Main Players:</a:t>
            </a:r>
          </a:p>
          <a:p>
            <a:pPr lvl="1"/>
            <a:r>
              <a:rPr lang="en-US" sz="2800" dirty="0" smtClean="0"/>
              <a:t>Franklin Roosevelt – incumbent (Democrat)</a:t>
            </a:r>
          </a:p>
          <a:p>
            <a:pPr lvl="1"/>
            <a:r>
              <a:rPr lang="en-US" sz="2800" dirty="0" smtClean="0"/>
              <a:t>Alfred Landon (Republican)</a:t>
            </a:r>
            <a:endParaRPr lang="en-US" sz="2800" dirty="0"/>
          </a:p>
          <a:p>
            <a:r>
              <a:rPr lang="en-US" sz="3600" dirty="0"/>
              <a:t>The result?</a:t>
            </a:r>
          </a:p>
          <a:p>
            <a:pPr lvl="1"/>
            <a:r>
              <a:rPr lang="en-US" sz="2800" dirty="0" smtClean="0"/>
              <a:t>Roosevelt wins</a:t>
            </a:r>
          </a:p>
          <a:p>
            <a:pPr lvl="1"/>
            <a:r>
              <a:rPr lang="en-US" sz="2800" dirty="0" smtClean="0"/>
              <a:t>New Deal programs </a:t>
            </a:r>
            <a:endParaRPr lang="en-US" sz="2800" dirty="0"/>
          </a:p>
          <a:p>
            <a:r>
              <a:rPr lang="en-US" sz="3600" dirty="0"/>
              <a:t>Significance?</a:t>
            </a:r>
          </a:p>
          <a:p>
            <a:pPr lvl="1"/>
            <a:r>
              <a:rPr lang="en-US" sz="2800" dirty="0" smtClean="0"/>
              <a:t>African-Americans switch to Democratic Party</a:t>
            </a:r>
            <a:endParaRPr lang="en-US" sz="2800" dirty="0"/>
          </a:p>
          <a:p>
            <a:endParaRPr lang="en-US" dirty="0"/>
          </a:p>
        </p:txBody>
      </p:sp>
      <p:pic>
        <p:nvPicPr>
          <p:cNvPr id="8194" name="Picture 2" descr="http://upload.wikimedia.org/wikipedia/commons/thumb/5/50/ElectoralCollege1936.svg/400px-ElectoralCollege193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0"/>
            <a:ext cx="5517929" cy="32004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5554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1960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953000"/>
          </a:xfrm>
        </p:spPr>
        <p:txBody>
          <a:bodyPr>
            <a:normAutofit/>
          </a:bodyPr>
          <a:lstStyle/>
          <a:p>
            <a:r>
              <a:rPr lang="en-US" sz="3600" dirty="0"/>
              <a:t>The Main Players:</a:t>
            </a:r>
          </a:p>
          <a:p>
            <a:pPr lvl="1"/>
            <a:r>
              <a:rPr lang="en-US" sz="2800" dirty="0" smtClean="0"/>
              <a:t>JFK (Democrat)</a:t>
            </a:r>
          </a:p>
          <a:p>
            <a:pPr lvl="1"/>
            <a:r>
              <a:rPr lang="en-US" sz="2800" dirty="0" smtClean="0"/>
              <a:t>Richard Nixon (Republican)</a:t>
            </a:r>
            <a:endParaRPr lang="en-US" sz="2800" dirty="0"/>
          </a:p>
          <a:p>
            <a:r>
              <a:rPr lang="en-US" sz="3600" dirty="0"/>
              <a:t>The result?</a:t>
            </a:r>
          </a:p>
          <a:p>
            <a:pPr lvl="1"/>
            <a:r>
              <a:rPr lang="en-US" sz="2800" dirty="0" smtClean="0"/>
              <a:t>JFK narrowly wins</a:t>
            </a:r>
            <a:endParaRPr lang="en-US" sz="2800" dirty="0"/>
          </a:p>
          <a:p>
            <a:r>
              <a:rPr lang="en-US" sz="3600" dirty="0"/>
              <a:t>Significance?</a:t>
            </a:r>
          </a:p>
          <a:p>
            <a:pPr lvl="1"/>
            <a:r>
              <a:rPr lang="en-US" sz="2800" dirty="0" smtClean="0"/>
              <a:t>TV plays a significant role in the election</a:t>
            </a:r>
          </a:p>
          <a:p>
            <a:pPr lvl="1"/>
            <a:r>
              <a:rPr lang="en-US" sz="2800" dirty="0" smtClean="0"/>
              <a:t>First Catholic President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218" name="Picture 2" descr="http://ph.cdn.photos.upi.com/Audio/Year_in_Review/caee061f130882fc4114fe5e6707e2ea/JOHN-F.-KENNE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523"/>
            <a:ext cx="5334000" cy="417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ogs.telegraph.co.uk/news/files/2013/01/nix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926"/>
            <a:ext cx="6858000" cy="427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1968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Main Players:</a:t>
            </a:r>
          </a:p>
          <a:p>
            <a:pPr lvl="1"/>
            <a:r>
              <a:rPr lang="en-US" sz="2400" dirty="0" smtClean="0"/>
              <a:t>Herbert Humphrey (Democrat)</a:t>
            </a:r>
          </a:p>
          <a:p>
            <a:pPr lvl="2"/>
            <a:r>
              <a:rPr lang="en-US" sz="2000" dirty="0" smtClean="0"/>
              <a:t>Riots in Chicago</a:t>
            </a:r>
          </a:p>
          <a:p>
            <a:pPr lvl="1"/>
            <a:r>
              <a:rPr lang="en-US" sz="2400" dirty="0" smtClean="0"/>
              <a:t>Richard Nixon (Republican)</a:t>
            </a:r>
          </a:p>
          <a:p>
            <a:pPr lvl="1"/>
            <a:r>
              <a:rPr lang="en-US" sz="2400" dirty="0" smtClean="0"/>
              <a:t>George Wallace (American Independent Party)</a:t>
            </a:r>
          </a:p>
          <a:p>
            <a:pPr lvl="2"/>
            <a:r>
              <a:rPr lang="en-US" sz="2000" dirty="0" smtClean="0"/>
              <a:t>Against war protestors and big </a:t>
            </a:r>
            <a:r>
              <a:rPr lang="en-US" sz="2000" dirty="0" smtClean="0"/>
              <a:t>government</a:t>
            </a:r>
          </a:p>
          <a:p>
            <a:pPr lvl="2"/>
            <a:r>
              <a:rPr lang="en-US" sz="2000" dirty="0" smtClean="0"/>
              <a:t>Pro segregation</a:t>
            </a:r>
            <a:endParaRPr lang="en-US" sz="2000" dirty="0" smtClean="0"/>
          </a:p>
          <a:p>
            <a:pPr lvl="2"/>
            <a:r>
              <a:rPr lang="en-US" sz="2000" dirty="0" smtClean="0"/>
              <a:t>Favored escalation of Vietnam War</a:t>
            </a:r>
            <a:endParaRPr lang="en-US" sz="2000" dirty="0"/>
          </a:p>
          <a:p>
            <a:r>
              <a:rPr lang="en-US" sz="3200" dirty="0"/>
              <a:t>The result?</a:t>
            </a:r>
          </a:p>
          <a:p>
            <a:pPr lvl="1"/>
            <a:r>
              <a:rPr lang="en-US" sz="2400" dirty="0" smtClean="0"/>
              <a:t>Nixon wins</a:t>
            </a:r>
            <a:endParaRPr lang="en-US" sz="2400" dirty="0"/>
          </a:p>
          <a:p>
            <a:r>
              <a:rPr lang="en-US" sz="3200" dirty="0"/>
              <a:t>Significance?</a:t>
            </a:r>
          </a:p>
          <a:p>
            <a:pPr lvl="1"/>
            <a:r>
              <a:rPr lang="en-US" sz="2400" dirty="0" smtClean="0"/>
              <a:t>KNOW George Wallace and his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3.bp.blogspot.com/_AMXuxDl6GTo/S9bcrBG6l0I/AAAAAAAAAAU/jucjUHctwN0/s1600/electoralcollege196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0"/>
            <a:ext cx="6972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33212"/>
            <a:ext cx="7408333" cy="3450696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</a:t>
            </a:r>
            <a:r>
              <a:rPr lang="en-US" sz="3200" dirty="0" smtClean="0"/>
              <a:t>word</a:t>
            </a:r>
            <a:endParaRPr lang="en-US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 smtClean="0"/>
              <a:t>Good luck on your tests!</a:t>
            </a:r>
            <a:endParaRPr lang="en-US" sz="3200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7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APUSH Review: Important Presidential Elections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Everything You Need To Know About Important Presidential Elections To Succeed In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of 1800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257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Main Players:</a:t>
            </a:r>
          </a:p>
          <a:p>
            <a:pPr lvl="1"/>
            <a:r>
              <a:rPr lang="en-US" sz="2200" dirty="0" smtClean="0"/>
              <a:t>John Adams (Federalist)</a:t>
            </a:r>
          </a:p>
          <a:p>
            <a:pPr lvl="1"/>
            <a:r>
              <a:rPr lang="en-US" sz="2200" dirty="0" smtClean="0"/>
              <a:t>Thomas Jefferson (Democratic-Republican)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Aaron </a:t>
            </a:r>
            <a:r>
              <a:rPr lang="en-US" sz="2200" dirty="0" smtClean="0"/>
              <a:t>Burr (VP Candidate for Jefferson)</a:t>
            </a:r>
            <a:endParaRPr lang="en-US" sz="2200" dirty="0"/>
          </a:p>
          <a:p>
            <a:r>
              <a:rPr lang="en-US" sz="2200" dirty="0" smtClean="0"/>
              <a:t>The result?</a:t>
            </a:r>
          </a:p>
          <a:p>
            <a:pPr lvl="1"/>
            <a:r>
              <a:rPr lang="en-US" sz="2200" dirty="0" smtClean="0"/>
              <a:t>Jefferson and Burr tie, House settles dispute, elects Jefferson</a:t>
            </a:r>
            <a:endParaRPr lang="en-US" sz="2200" dirty="0"/>
          </a:p>
          <a:p>
            <a:r>
              <a:rPr lang="en-US" sz="2200" dirty="0" smtClean="0"/>
              <a:t>“Revolution of 1800”</a:t>
            </a:r>
          </a:p>
          <a:p>
            <a:pPr lvl="1"/>
            <a:r>
              <a:rPr lang="en-US" sz="2200" dirty="0" smtClean="0"/>
              <a:t>Peaceful transition of power between political parties</a:t>
            </a:r>
          </a:p>
          <a:p>
            <a:pPr lvl="1"/>
            <a:r>
              <a:rPr lang="en-US" sz="2200" dirty="0" smtClean="0"/>
              <a:t>“We are all Republicans, we are all Federalists”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encrypted-tbn3.gstatic.com/images?q=tbn:ANd9GcQZ5ai9qrUvdS8RXw28_6cud2RINl1NsHtHSV6C8yh_jYPjPP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45" y="0"/>
            <a:ext cx="4762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Election of 1824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Main Players:</a:t>
            </a:r>
          </a:p>
          <a:p>
            <a:pPr lvl="1"/>
            <a:r>
              <a:rPr lang="en-US" sz="2000" dirty="0"/>
              <a:t>John Quincy Adams, Henry Clay, William Crawford, Andrew Jackson</a:t>
            </a:r>
          </a:p>
          <a:p>
            <a:r>
              <a:rPr lang="en-US" sz="2800" dirty="0"/>
              <a:t>The result?</a:t>
            </a:r>
          </a:p>
          <a:p>
            <a:pPr lvl="1"/>
            <a:r>
              <a:rPr lang="en-US" sz="2000" dirty="0"/>
              <a:t>No electoral majority, yet Jackson gets most votes</a:t>
            </a:r>
          </a:p>
          <a:p>
            <a:pPr lvl="1"/>
            <a:r>
              <a:rPr lang="en-US" sz="2000" dirty="0"/>
              <a:t>House decides on top 3 (12</a:t>
            </a:r>
            <a:r>
              <a:rPr lang="en-US" sz="2000" baseline="30000" dirty="0"/>
              <a:t>th</a:t>
            </a:r>
            <a:r>
              <a:rPr lang="en-US" sz="2000" dirty="0"/>
              <a:t> amendment) </a:t>
            </a:r>
          </a:p>
          <a:p>
            <a:pPr lvl="2"/>
            <a:r>
              <a:rPr lang="en-US" sz="1800" dirty="0"/>
              <a:t>Sorry Clay </a:t>
            </a:r>
            <a:r>
              <a:rPr lang="en-US" sz="1800" dirty="0">
                <a:sym typeface="Wingdings" pitchFamily="2" charset="2"/>
              </a:rPr>
              <a:t></a:t>
            </a:r>
          </a:p>
          <a:p>
            <a:pPr lvl="1"/>
            <a:r>
              <a:rPr lang="en-US" sz="2000" dirty="0">
                <a:sym typeface="Wingdings" pitchFamily="2" charset="2"/>
              </a:rPr>
              <a:t>Clay (Speaker of House) throws support behind Adams</a:t>
            </a:r>
            <a:endParaRPr lang="en-US" sz="2000" dirty="0"/>
          </a:p>
          <a:p>
            <a:r>
              <a:rPr lang="en-US" sz="2800" dirty="0"/>
              <a:t>“The Corrupt Bargain”</a:t>
            </a:r>
          </a:p>
          <a:p>
            <a:pPr lvl="1"/>
            <a:r>
              <a:rPr lang="en-US" sz="2000" dirty="0"/>
              <a:t>Clay becomes Secretary of State</a:t>
            </a:r>
          </a:p>
          <a:p>
            <a:pPr lvl="1"/>
            <a:r>
              <a:rPr lang="en-US" sz="2000" dirty="0"/>
              <a:t>Jackson cries “A Corrupt Bargain”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dsitement.neh.gov/sites/edsitement.neh.gov/files/images/content/WH_Craw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"/>
            <a:ext cx="2133600" cy="28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_xpVinkQRn_c/TPNLvwPXGVI/AAAAAAAAGsI/7DvFdueMWbk/s1600/HenryCla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4.media.tumblr.com/tumblr_lr0teanye51qhmevqo1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708"/>
            <a:ext cx="3810000" cy="517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1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82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1828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Main Players:</a:t>
            </a:r>
          </a:p>
          <a:p>
            <a:pPr lvl="1"/>
            <a:r>
              <a:rPr lang="en-US" sz="2400" dirty="0"/>
              <a:t>John Quincy </a:t>
            </a:r>
            <a:r>
              <a:rPr lang="en-US" sz="2400" dirty="0" smtClean="0"/>
              <a:t>Adams (National Republican)</a:t>
            </a:r>
          </a:p>
          <a:p>
            <a:pPr lvl="1"/>
            <a:r>
              <a:rPr lang="en-US" sz="2400" dirty="0" smtClean="0"/>
              <a:t>Andrew Jackson (Democrat)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result?</a:t>
            </a:r>
          </a:p>
          <a:p>
            <a:pPr lvl="1"/>
            <a:r>
              <a:rPr lang="en-US" sz="2400" dirty="0" smtClean="0"/>
              <a:t>Jackson wallops Adams</a:t>
            </a:r>
            <a:endParaRPr lang="en-US" sz="2400" dirty="0"/>
          </a:p>
          <a:p>
            <a:r>
              <a:rPr lang="en-US" sz="3200" dirty="0" smtClean="0"/>
              <a:t>Significance?</a:t>
            </a:r>
            <a:endParaRPr lang="en-US" sz="3200" dirty="0"/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President from West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“common man”</a:t>
            </a:r>
          </a:p>
          <a:p>
            <a:pPr lvl="1"/>
            <a:r>
              <a:rPr lang="en-US" sz="2400" dirty="0" smtClean="0"/>
              <a:t>Increased voter turnout</a:t>
            </a:r>
          </a:p>
          <a:p>
            <a:pPr lvl="1"/>
            <a:r>
              <a:rPr lang="en-US" sz="2400" dirty="0" smtClean="0"/>
              <a:t>Universal white male suffrage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bill.ballpaul.net/iaph/main.php?g2_view=core.DownloadItem&amp;g2_itemId=437&amp;g2_serialNumber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6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82"/>
            <a:ext cx="7772400" cy="969818"/>
          </a:xfrm>
        </p:spPr>
        <p:txBody>
          <a:bodyPr/>
          <a:lstStyle/>
          <a:p>
            <a:pPr algn="ctr"/>
            <a:r>
              <a:rPr lang="en-US" dirty="0" smtClean="0"/>
              <a:t>Election of 1840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Main Players:</a:t>
            </a:r>
          </a:p>
          <a:p>
            <a:pPr lvl="1"/>
            <a:r>
              <a:rPr lang="en-US" sz="2000" dirty="0" smtClean="0"/>
              <a:t>Martin Van Buren (Democrat)</a:t>
            </a:r>
          </a:p>
          <a:p>
            <a:pPr lvl="1"/>
            <a:r>
              <a:rPr lang="en-US" sz="2000" dirty="0" smtClean="0"/>
              <a:t>William Henry Harrison (Whig)</a:t>
            </a:r>
          </a:p>
          <a:p>
            <a:r>
              <a:rPr lang="en-US" sz="2800" dirty="0" smtClean="0"/>
              <a:t>The result?</a:t>
            </a:r>
          </a:p>
          <a:p>
            <a:pPr lvl="1"/>
            <a:r>
              <a:rPr lang="en-US" sz="2000" dirty="0" smtClean="0"/>
              <a:t>Harrison wins</a:t>
            </a:r>
          </a:p>
          <a:p>
            <a:pPr lvl="1"/>
            <a:r>
              <a:rPr lang="en-US" sz="2000" dirty="0" smtClean="0"/>
              <a:t>MVB hurt by Panic of 1837</a:t>
            </a:r>
          </a:p>
          <a:p>
            <a:r>
              <a:rPr lang="en-US" sz="2800" dirty="0" smtClean="0"/>
              <a:t>Significance?</a:t>
            </a:r>
          </a:p>
          <a:p>
            <a:pPr lvl="1"/>
            <a:r>
              <a:rPr lang="en-US" sz="2000" dirty="0" smtClean="0"/>
              <a:t>Massive voter turnout</a:t>
            </a:r>
          </a:p>
          <a:p>
            <a:pPr lvl="1"/>
            <a:r>
              <a:rPr lang="en-US" sz="2000" dirty="0" smtClean="0"/>
              <a:t>Use of slogans</a:t>
            </a:r>
          </a:p>
          <a:p>
            <a:pPr lvl="2"/>
            <a:r>
              <a:rPr lang="en-US" sz="1800" dirty="0" smtClean="0"/>
              <a:t>“Tippecanoe and Tyler Too”</a:t>
            </a:r>
          </a:p>
          <a:p>
            <a:pPr lvl="2"/>
            <a:r>
              <a:rPr lang="en-US" sz="1800" dirty="0" smtClean="0"/>
              <a:t>“Get the ball rolling”</a:t>
            </a:r>
          </a:p>
          <a:p>
            <a:pPr lvl="2"/>
            <a:r>
              <a:rPr lang="en-US" sz="1800" dirty="0" smtClean="0"/>
              <a:t>“Log cabin and hard </a:t>
            </a:r>
            <a:r>
              <a:rPr lang="en-US" sz="1800" dirty="0"/>
              <a:t>c</a:t>
            </a:r>
            <a:r>
              <a:rPr lang="en-US" sz="1800" dirty="0" smtClean="0"/>
              <a:t>ider”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http://www.retrocampaigns.com/images/tippe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4191000" cy="43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s.fineartamerica.com/images-medium-large/w-harrison-campaign-1840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" y="304800"/>
            <a:ext cx="9100221" cy="43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.constitutioncenter.org/wp-content/uploads/2013/02/har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5598"/>
            <a:ext cx="7086600" cy="49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algn="ctr"/>
            <a:r>
              <a:rPr lang="en-US" dirty="0" smtClean="0"/>
              <a:t>Election of 1860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Main Players:</a:t>
            </a:r>
          </a:p>
          <a:p>
            <a:pPr lvl="1"/>
            <a:r>
              <a:rPr lang="en-US" sz="2400" dirty="0" smtClean="0"/>
              <a:t>Stephen Douglas (Democrat – North)</a:t>
            </a:r>
          </a:p>
          <a:p>
            <a:pPr lvl="1"/>
            <a:r>
              <a:rPr lang="en-US" sz="2400" dirty="0" smtClean="0"/>
              <a:t>John C. Breckinridge (Democrat – South)</a:t>
            </a:r>
          </a:p>
          <a:p>
            <a:pPr lvl="1"/>
            <a:r>
              <a:rPr lang="en-US" sz="2400" dirty="0" smtClean="0"/>
              <a:t>Abe Lincoln (Republican)</a:t>
            </a:r>
          </a:p>
          <a:p>
            <a:pPr lvl="2"/>
            <a:r>
              <a:rPr lang="en-US" sz="2000" dirty="0" smtClean="0"/>
              <a:t>***Non-extension </a:t>
            </a:r>
            <a:r>
              <a:rPr lang="en-US" sz="2000" dirty="0" smtClean="0"/>
              <a:t>of slavery, high tariffs, land for </a:t>
            </a:r>
            <a:r>
              <a:rPr lang="en-US" sz="2000" dirty="0" smtClean="0"/>
              <a:t>farmers***</a:t>
            </a:r>
            <a:endParaRPr lang="en-US" sz="2000" dirty="0" smtClean="0"/>
          </a:p>
          <a:p>
            <a:pPr lvl="1"/>
            <a:r>
              <a:rPr lang="en-US" sz="2400" dirty="0" smtClean="0"/>
              <a:t>John bell (Constitutional Union Party)</a:t>
            </a:r>
            <a:endParaRPr lang="en-US" sz="2400" dirty="0"/>
          </a:p>
          <a:p>
            <a:r>
              <a:rPr lang="en-US" sz="3200" dirty="0"/>
              <a:t>The result?</a:t>
            </a:r>
          </a:p>
          <a:p>
            <a:pPr lvl="1"/>
            <a:r>
              <a:rPr lang="en-US" sz="2400" dirty="0" smtClean="0"/>
              <a:t>Lincoln wins 40% of vote</a:t>
            </a:r>
          </a:p>
          <a:p>
            <a:r>
              <a:rPr lang="en-US" sz="3200" dirty="0" smtClean="0"/>
              <a:t>Significance</a:t>
            </a:r>
            <a:r>
              <a:rPr lang="en-US" sz="3200" dirty="0"/>
              <a:t>?</a:t>
            </a:r>
          </a:p>
          <a:p>
            <a:pPr lvl="1"/>
            <a:r>
              <a:rPr lang="en-US" sz="2400" dirty="0"/>
              <a:t>“Fire-eaters” promised to secede if Lincoln won, South Carolina follows through</a:t>
            </a:r>
          </a:p>
          <a:p>
            <a:pPr lvl="1"/>
            <a:endParaRPr lang="en-US" dirty="0"/>
          </a:p>
        </p:txBody>
      </p:sp>
      <p:pic>
        <p:nvPicPr>
          <p:cNvPr id="5122" name="Picture 2" descr="http://4.bp.blogspot.com/-wLX_kJ_JAG8/TuqPAHN4-TI/AAAAAAAAACw/ghnPe1ksC58/s1600/Election+186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57" y="3413413"/>
            <a:ext cx="328230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pcontent.answcdn.com/wikipedia/commons/thumb/0/01/ElectoralCollege1860.svg/350px-ElectoralCollege1860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4636"/>
            <a:ext cx="6629401" cy="384505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8992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The Main Players:</a:t>
            </a:r>
          </a:p>
          <a:p>
            <a:pPr lvl="1"/>
            <a:r>
              <a:rPr lang="en-US" sz="2400" dirty="0" smtClean="0"/>
              <a:t>Samuel Tilden (Democrat)</a:t>
            </a:r>
          </a:p>
          <a:p>
            <a:pPr lvl="1"/>
            <a:r>
              <a:rPr lang="en-US" sz="2400" dirty="0" smtClean="0"/>
              <a:t>Rutherford B. Hayes (Republican</a:t>
            </a:r>
            <a:endParaRPr lang="en-US" sz="2400" dirty="0"/>
          </a:p>
          <a:p>
            <a:r>
              <a:rPr lang="en-US" sz="3200" dirty="0"/>
              <a:t>The result?</a:t>
            </a:r>
          </a:p>
          <a:p>
            <a:pPr lvl="1"/>
            <a:r>
              <a:rPr lang="en-US" sz="2400" dirty="0" smtClean="0"/>
              <a:t>After no one received an electoral majority, Hayes becomes president – Compromise of 1877 </a:t>
            </a:r>
            <a:endParaRPr lang="en-US" sz="2400" dirty="0"/>
          </a:p>
          <a:p>
            <a:r>
              <a:rPr lang="en-US" sz="3200" dirty="0"/>
              <a:t>Significance</a:t>
            </a:r>
            <a:r>
              <a:rPr lang="en-US" sz="3200" dirty="0" smtClean="0"/>
              <a:t>?</a:t>
            </a:r>
          </a:p>
          <a:p>
            <a:pPr lvl="1"/>
            <a:r>
              <a:rPr lang="en-US" sz="2400" dirty="0" smtClean="0"/>
              <a:t>Hayes wins, despite not winning popular majority</a:t>
            </a:r>
            <a:endParaRPr lang="en-US" sz="2400" dirty="0"/>
          </a:p>
          <a:p>
            <a:pPr lvl="1"/>
            <a:r>
              <a:rPr lang="en-US" sz="2400" dirty="0" smtClean="0"/>
              <a:t>RECONSTRUCTION ENDS!</a:t>
            </a:r>
          </a:p>
          <a:p>
            <a:pPr lvl="1"/>
            <a:r>
              <a:rPr lang="en-US" sz="2400" dirty="0" smtClean="0"/>
              <a:t>Military rule in the South is OVER!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146" name="Picture 2" descr="http://cdn.dipity.com/uploads/events/728d2c0c477327e17176a898c74dbe53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962"/>
            <a:ext cx="7786616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learnnc.org/lp/media/uploads/2009/08/military_reconstr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4" y="80962"/>
            <a:ext cx="7329055" cy="53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945571" y="80962"/>
            <a:ext cx="7207828" cy="531424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36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Election of 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The Main Players:</a:t>
            </a:r>
          </a:p>
          <a:p>
            <a:pPr lvl="1"/>
            <a:r>
              <a:rPr lang="en-US" sz="2000" dirty="0" smtClean="0"/>
              <a:t>William Howard Taft – incumbent (Republican)</a:t>
            </a:r>
          </a:p>
          <a:p>
            <a:pPr lvl="1"/>
            <a:r>
              <a:rPr lang="en-US" sz="2000" dirty="0" smtClean="0"/>
              <a:t>Woodrow Wilson (Democrat)</a:t>
            </a:r>
          </a:p>
          <a:p>
            <a:pPr lvl="1"/>
            <a:r>
              <a:rPr lang="en-US" sz="2000" dirty="0" smtClean="0"/>
              <a:t>Theodore Roosevelt (Bull Moose Party)</a:t>
            </a:r>
          </a:p>
          <a:p>
            <a:pPr lvl="1"/>
            <a:r>
              <a:rPr lang="en-US" sz="2000" dirty="0" smtClean="0"/>
              <a:t>Eugene V. Debs (Socialist Party)</a:t>
            </a:r>
            <a:endParaRPr lang="en-US" sz="2000" dirty="0"/>
          </a:p>
          <a:p>
            <a:r>
              <a:rPr lang="en-US" sz="2800" dirty="0"/>
              <a:t>The result?</a:t>
            </a:r>
          </a:p>
          <a:p>
            <a:pPr lvl="1"/>
            <a:r>
              <a:rPr lang="en-US" sz="2000" dirty="0" smtClean="0"/>
              <a:t>Two “Republicans” running split the vote</a:t>
            </a:r>
          </a:p>
          <a:p>
            <a:pPr lvl="1"/>
            <a:r>
              <a:rPr lang="en-US" sz="2000" dirty="0" smtClean="0"/>
              <a:t>Wilson becomes president</a:t>
            </a:r>
            <a:endParaRPr lang="en-US" sz="2000" dirty="0"/>
          </a:p>
          <a:p>
            <a:r>
              <a:rPr lang="en-US" sz="2800" dirty="0"/>
              <a:t>Significance?</a:t>
            </a:r>
          </a:p>
          <a:p>
            <a:pPr lvl="1"/>
            <a:r>
              <a:rPr lang="en-US" sz="2000" dirty="0" smtClean="0"/>
              <a:t>Continuation of the Progressive Era</a:t>
            </a:r>
          </a:p>
          <a:p>
            <a:pPr lvl="1"/>
            <a:r>
              <a:rPr lang="en-US" sz="2000" dirty="0" smtClean="0"/>
              <a:t>“New Freedom”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170" name="Picture 2" descr="http://blogs.dickinson.edu/hist-211pinsker/files/2010/10/1912-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44029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ampaignrhetoric.files.wordpress.com/2011/05/1912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2" y="374073"/>
            <a:ext cx="891603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1222</TotalTime>
  <Words>586</Words>
  <Application>Microsoft Office PowerPoint</Application>
  <PresentationFormat>On-screen Show (4:3)</PresentationFormat>
  <Paragraphs>123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 Pop</vt:lpstr>
      <vt:lpstr>www.Apushreview.com</vt:lpstr>
      <vt:lpstr>APUSH Review: Important Presidential Elections</vt:lpstr>
      <vt:lpstr>Election of 1800</vt:lpstr>
      <vt:lpstr>Election of 1824</vt:lpstr>
      <vt:lpstr>Election of 1828</vt:lpstr>
      <vt:lpstr>Election of 1840</vt:lpstr>
      <vt:lpstr>Election of 1860</vt:lpstr>
      <vt:lpstr>Election of 1876</vt:lpstr>
      <vt:lpstr>Election of 1912</vt:lpstr>
      <vt:lpstr>Election of 1936</vt:lpstr>
      <vt:lpstr>Election of 1960</vt:lpstr>
      <vt:lpstr>Election of 1968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Important Presidential Elections</dc:title>
  <dc:creator>Adam Norris</dc:creator>
  <cp:lastModifiedBy>Adam Norris</cp:lastModifiedBy>
  <cp:revision>11</cp:revision>
  <dcterms:created xsi:type="dcterms:W3CDTF">2013-04-24T00:21:59Z</dcterms:created>
  <dcterms:modified xsi:type="dcterms:W3CDTF">2013-04-28T17:22:49Z</dcterms:modified>
</cp:coreProperties>
</file>