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C01A1AD-2F75-44F9-84EC-E8900BFD44F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APUSH Review: </a:t>
            </a:r>
            <a:r>
              <a:rPr lang="en-US" i="1" dirty="0" smtClean="0"/>
              <a:t>Marbury v. Madison</a:t>
            </a:r>
            <a:r>
              <a:rPr lang="en-US" dirty="0" smtClean="0"/>
              <a:t> and Judicial Review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You Need to Know About </a:t>
            </a:r>
            <a:r>
              <a:rPr lang="en-US" i="1" dirty="0" smtClean="0"/>
              <a:t>Marbury V. Madison</a:t>
            </a:r>
            <a:r>
              <a:rPr lang="en-US" dirty="0" smtClean="0"/>
              <a:t> To Succeed In APUSH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Judiciary Act of 1801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was it?</a:t>
            </a:r>
          </a:p>
          <a:p>
            <a:pPr lvl="1"/>
            <a:r>
              <a:rPr lang="en-US" dirty="0" smtClean="0"/>
              <a:t>Passed in 1801, last months in Adams’ administration</a:t>
            </a:r>
          </a:p>
          <a:p>
            <a:pPr lvl="1"/>
            <a:r>
              <a:rPr lang="en-US" dirty="0" smtClean="0"/>
              <a:t>Increased the number of federal judges</a:t>
            </a:r>
          </a:p>
          <a:p>
            <a:pPr lvl="2"/>
            <a:r>
              <a:rPr lang="en-US" dirty="0" smtClean="0"/>
              <a:t>Adams could appoint the new judges</a:t>
            </a:r>
          </a:p>
          <a:p>
            <a:pPr lvl="3"/>
            <a:r>
              <a:rPr lang="en-US" dirty="0" smtClean="0"/>
              <a:t>“Midnight Judges” since they were appointed in his last days in office</a:t>
            </a:r>
          </a:p>
          <a:p>
            <a:r>
              <a:rPr lang="en-US" dirty="0" smtClean="0"/>
              <a:t>Why was it created?</a:t>
            </a:r>
          </a:p>
          <a:p>
            <a:pPr lvl="1"/>
            <a:r>
              <a:rPr lang="en-US" dirty="0" smtClean="0"/>
              <a:t>Federalists lost many positions in the election of 1800</a:t>
            </a:r>
          </a:p>
          <a:p>
            <a:pPr lvl="1"/>
            <a:r>
              <a:rPr lang="en-US" dirty="0" smtClean="0"/>
              <a:t>Federalists sought to control the judicial branch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File:Johnadamsvp.fli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6711"/>
            <a:ext cx="2784764" cy="32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Marbury Suing Madison?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was Marbury?</a:t>
            </a:r>
          </a:p>
          <a:p>
            <a:pPr lvl="1"/>
            <a:r>
              <a:rPr lang="en-US" dirty="0" smtClean="0"/>
              <a:t>One of Adams’ “midnight judges”</a:t>
            </a:r>
          </a:p>
          <a:p>
            <a:pPr lvl="1"/>
            <a:r>
              <a:rPr lang="en-US" dirty="0" smtClean="0"/>
              <a:t>He never received his commission, or papers</a:t>
            </a:r>
            <a:endParaRPr lang="en-US" dirty="0"/>
          </a:p>
          <a:p>
            <a:r>
              <a:rPr lang="en-US" dirty="0" smtClean="0"/>
              <a:t>What’s James Madison’s role?</a:t>
            </a:r>
          </a:p>
          <a:p>
            <a:pPr lvl="1"/>
            <a:r>
              <a:rPr lang="en-US" dirty="0" smtClean="0"/>
              <a:t>As Jefferson’s Secretary of State, Madison should have given Marbury his commission, but refused….</a:t>
            </a:r>
            <a:endParaRPr lang="en-US" dirty="0"/>
          </a:p>
          <a:p>
            <a:r>
              <a:rPr lang="en-US" dirty="0" smtClean="0"/>
              <a:t>So….. Marbury sues Madison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File:Marb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333625" cy="30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iography.com/imported/images/Biography/Images/Profiles/M/James-Madsion-9394965-1-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30575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Court’s Ruling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court ruled Marbury had a right to his commission</a:t>
            </a:r>
          </a:p>
          <a:p>
            <a:r>
              <a:rPr lang="en-US" dirty="0" smtClean="0"/>
              <a:t>Victory for Marbury????</a:t>
            </a:r>
          </a:p>
          <a:p>
            <a:pPr lvl="1"/>
            <a:r>
              <a:rPr lang="en-US" dirty="0" smtClean="0"/>
              <a:t>Not quite</a:t>
            </a:r>
          </a:p>
          <a:p>
            <a:r>
              <a:rPr lang="en-US" dirty="0" smtClean="0"/>
              <a:t>Judiciary Act of 1789:</a:t>
            </a:r>
          </a:p>
          <a:p>
            <a:pPr lvl="1"/>
            <a:r>
              <a:rPr lang="en-US" dirty="0" smtClean="0"/>
              <a:t>Stated that the court could enforce the delivery of commissions</a:t>
            </a:r>
          </a:p>
          <a:p>
            <a:r>
              <a:rPr lang="en-US" dirty="0" smtClean="0"/>
              <a:t>The Supreme Court declared this unconstitutional </a:t>
            </a:r>
          </a:p>
          <a:p>
            <a:pPr lvl="1"/>
            <a:r>
              <a:rPr lang="en-US" dirty="0" smtClean="0"/>
              <a:t>(Only the executive branch could enforce)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File:Marb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1504"/>
            <a:ext cx="2333625" cy="30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705600" y="533400"/>
            <a:ext cx="2133600" cy="1219200"/>
          </a:xfrm>
          <a:prstGeom prst="wedgeRoundRectCallout">
            <a:avLst>
              <a:gd name="adj1" fmla="val -78625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Woohooo</a:t>
            </a:r>
            <a:r>
              <a:rPr lang="en-US" sz="2400" dirty="0" smtClean="0"/>
              <a:t>???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705600" y="533400"/>
            <a:ext cx="2133600" cy="1219200"/>
          </a:xfrm>
          <a:prstGeom prst="wedgeRoundRectCallout">
            <a:avLst>
              <a:gd name="adj1" fmla="val -78625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Too soon???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9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case???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case established the principle of </a:t>
            </a:r>
            <a:r>
              <a:rPr lang="en-US" i="1" dirty="0" smtClean="0"/>
              <a:t>judicial review</a:t>
            </a:r>
            <a:endParaRPr lang="en-US" dirty="0" smtClean="0"/>
          </a:p>
          <a:p>
            <a:pPr lvl="1"/>
            <a:r>
              <a:rPr lang="en-US" dirty="0" smtClean="0"/>
              <a:t>The Supreme Court is the sole interpreter of the Constitution</a:t>
            </a:r>
          </a:p>
          <a:p>
            <a:pPr lvl="1"/>
            <a:r>
              <a:rPr lang="en-US" dirty="0" smtClean="0"/>
              <a:t>It can declare laws unconstitutional</a:t>
            </a:r>
            <a:endParaRPr lang="en-US" dirty="0"/>
          </a:p>
          <a:p>
            <a:r>
              <a:rPr lang="en-US" dirty="0" smtClean="0"/>
              <a:t>This greatly expands the power of the Supreme Court (Judicial Branch)</a:t>
            </a:r>
          </a:p>
          <a:p>
            <a:r>
              <a:rPr lang="en-US" dirty="0" smtClean="0"/>
              <a:t>Helps establish the judicial branch as an equal branch to legislative and executive branches</a:t>
            </a:r>
            <a:endParaRPr lang="en-US" dirty="0"/>
          </a:p>
        </p:txBody>
      </p:sp>
      <p:pic>
        <p:nvPicPr>
          <p:cNvPr id="3074" name="Picture 2" descr="http://a4cgr.files.wordpress.com/2012/04/marbury-v-mad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584"/>
            <a:ext cx="5991225" cy="39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152400" y="31242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347364" y="31242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Adam\AppData\Local\Microsoft\Windows\Temporary Internet Files\Content.IE5\YHG9SSB6\MC9004446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37" y="3810001"/>
            <a:ext cx="845127" cy="6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am\AppData\Local\Microsoft\Windows\Temporary Internet Files\Content.IE5\YHG9SSB6\MC9004446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3810000"/>
            <a:ext cx="845127" cy="6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038600" y="4462626"/>
            <a:ext cx="2514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37709" y="4048125"/>
            <a:ext cx="2971800" cy="414501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7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5" grpId="1" animBg="1"/>
      <p:bldP spid="7" grpId="0" uiExpand="1" animBg="1"/>
      <p:bldP spid="7" grpId="1" animBg="1"/>
      <p:bldP spid="10" grpId="0" uiExpand="1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John Marshall?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Chief Justice that presided over case</a:t>
            </a:r>
          </a:p>
          <a:p>
            <a:pPr lvl="1"/>
            <a:r>
              <a:rPr lang="en-US" dirty="0" smtClean="0"/>
              <a:t>Served 34 years (1801 – 1835)</a:t>
            </a:r>
            <a:endParaRPr lang="en-US" dirty="0"/>
          </a:p>
          <a:p>
            <a:r>
              <a:rPr lang="en-US" dirty="0" smtClean="0"/>
              <a:t>Ideas to remember with John Marshall</a:t>
            </a:r>
          </a:p>
          <a:p>
            <a:pPr lvl="1"/>
            <a:r>
              <a:rPr lang="en-US" dirty="0" smtClean="0"/>
              <a:t>He helped increase </a:t>
            </a:r>
            <a:r>
              <a:rPr lang="en-US" dirty="0"/>
              <a:t>the power of the Federal Government</a:t>
            </a:r>
          </a:p>
          <a:p>
            <a:pPr lvl="1"/>
            <a:r>
              <a:rPr lang="en-US" dirty="0" smtClean="0"/>
              <a:t>Decisions </a:t>
            </a:r>
            <a:r>
              <a:rPr lang="en-US" dirty="0"/>
              <a:t>helped promote business and the economy</a:t>
            </a:r>
          </a:p>
          <a:p>
            <a:pPr lvl="1"/>
            <a:r>
              <a:rPr lang="en-US" dirty="0" smtClean="0"/>
              <a:t>Federal </a:t>
            </a:r>
            <a:r>
              <a:rPr lang="en-US" dirty="0"/>
              <a:t>Government became more powerful at the expense of the state governments</a:t>
            </a:r>
          </a:p>
          <a:p>
            <a:r>
              <a:rPr lang="en-US" dirty="0" smtClean="0"/>
              <a:t>Want more info on his cases?</a:t>
            </a:r>
          </a:p>
          <a:p>
            <a:pPr lvl="1"/>
            <a:r>
              <a:rPr lang="en-US" dirty="0" smtClean="0"/>
              <a:t>APUSH Review: Key Court Cases Under John Marshall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File:JohnMarsh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4915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9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Ponder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judicial review affect the theory of nullification?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346085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934" y="1305627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iography.com/imported/images/Biography/Images/Profiles/M/John-Marshall-9400148-1-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276600"/>
            <a:ext cx="3219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096000" y="3429000"/>
            <a:ext cx="2667000" cy="1828800"/>
          </a:xfrm>
          <a:prstGeom prst="wedgeRoundRectCallout">
            <a:avLst>
              <a:gd name="adj1" fmla="val -62911"/>
              <a:gd name="adj2" fmla="val 450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 would be unconstitutional NOT to subscribe.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0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156</TotalTime>
  <Words>368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www.Apushreview.com</vt:lpstr>
      <vt:lpstr>APUSH Review: Marbury v. Madison and Judicial Review</vt:lpstr>
      <vt:lpstr>Judiciary Act of 1801</vt:lpstr>
      <vt:lpstr>Why is Marbury Suing Madison?</vt:lpstr>
      <vt:lpstr>The Supreme Court’s Ruling</vt:lpstr>
      <vt:lpstr>Significance of case???</vt:lpstr>
      <vt:lpstr>Who is John Marshall?</vt:lpstr>
      <vt:lpstr>Question to Ponder 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French And Indian (7 Years) War</dc:title>
  <dc:creator>Adam Norris</dc:creator>
  <cp:lastModifiedBy>Adam Norris</cp:lastModifiedBy>
  <cp:revision>14</cp:revision>
  <dcterms:created xsi:type="dcterms:W3CDTF">2013-08-02T21:41:16Z</dcterms:created>
  <dcterms:modified xsi:type="dcterms:W3CDTF">2013-08-16T15:57:43Z</dcterms:modified>
</cp:coreProperties>
</file>