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4" r:id="rId4"/>
    <p:sldId id="262" r:id="rId5"/>
    <p:sldId id="265" r:id="rId6"/>
    <p:sldId id="26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21FDA6-0ECF-49A9-A6E0-C032B01B3016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62EBF0-ADC5-4CF1-A6C9-2FD1E6030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91" y="2078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APUSH Review: The Corrupt Bargain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Everything You Need to Know About The Corrupt Bargain To Succeed In APUSH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0" y="4572000"/>
            <a:ext cx="4876800" cy="174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Download a video guide for this and other  videos at www.apushreview.com</a:t>
            </a:r>
            <a:endParaRPr lang="en-US" sz="2400" dirty="0"/>
          </a:p>
        </p:txBody>
      </p:sp>
      <p:pic>
        <p:nvPicPr>
          <p:cNvPr id="2050" name="Picture 2" descr="http://cdn.memegenerator.net/instances/400x/28513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56" y="562985"/>
            <a:ext cx="5754688" cy="57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Key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 Quincy Adams: (Massachusetts) </a:t>
            </a:r>
          </a:p>
          <a:p>
            <a:pPr lvl="1"/>
            <a:r>
              <a:rPr lang="en-US" dirty="0" smtClean="0"/>
              <a:t>Son of John Adams</a:t>
            </a:r>
          </a:p>
          <a:p>
            <a:pPr lvl="1"/>
            <a:r>
              <a:rPr lang="en-US" dirty="0" smtClean="0"/>
              <a:t>Secretary of State under Monroe</a:t>
            </a:r>
          </a:p>
          <a:p>
            <a:pPr lvl="1"/>
            <a:r>
              <a:rPr lang="en-US" dirty="0" smtClean="0"/>
              <a:t>Great Diplomat</a:t>
            </a:r>
            <a:endParaRPr lang="en-US" dirty="0"/>
          </a:p>
          <a:p>
            <a:r>
              <a:rPr lang="en-US" dirty="0" smtClean="0"/>
              <a:t>Andrew Jackson: (Tennessee) </a:t>
            </a:r>
          </a:p>
          <a:p>
            <a:pPr lvl="1"/>
            <a:r>
              <a:rPr lang="en-US" dirty="0" smtClean="0"/>
              <a:t>Military hero from War of 1812</a:t>
            </a:r>
          </a:p>
          <a:p>
            <a:pPr lvl="1"/>
            <a:r>
              <a:rPr lang="en-US" dirty="0" smtClean="0"/>
              <a:t>Congressman and Senator </a:t>
            </a:r>
          </a:p>
          <a:p>
            <a:r>
              <a:rPr lang="en-US" dirty="0" smtClean="0"/>
              <a:t>William H. Crawford: (Georgia)</a:t>
            </a:r>
          </a:p>
          <a:p>
            <a:pPr lvl="1"/>
            <a:r>
              <a:rPr lang="en-US" dirty="0" smtClean="0"/>
              <a:t>Secretary of Treasury</a:t>
            </a:r>
          </a:p>
          <a:p>
            <a:r>
              <a:rPr lang="en-US" dirty="0" smtClean="0"/>
              <a:t>Henry Clay: (Kentucky)</a:t>
            </a:r>
          </a:p>
          <a:p>
            <a:pPr lvl="1"/>
            <a:r>
              <a:rPr lang="en-US" dirty="0" smtClean="0"/>
              <a:t>War Hawk from War of 1812</a:t>
            </a:r>
          </a:p>
          <a:p>
            <a:pPr lvl="1"/>
            <a:r>
              <a:rPr lang="en-US" dirty="0" smtClean="0"/>
              <a:t>Speaker of the House</a:t>
            </a:r>
          </a:p>
          <a:p>
            <a:pPr lvl="1"/>
            <a:r>
              <a:rPr lang="en-US" dirty="0" smtClean="0"/>
              <a:t>“American System”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RQUExQVFRUVGRoaGBgYFRgYFRccGBcWGRoYFxcaGyYeGh0jGRoXHy8gIycpLCwsGB4xNTAqNScrLCkBCQoKBQUFDQUFDSkYEhgpKSkpKSkpKSkpKSkpKSkpKSkpKSkpKSkpKSkpKSkpKSkpKSkpKSkpKSkpKSkpKSkpKf/AABEIAPsAyQMBIgACEQEDEQH/xAAcAAACAwEBAQEAAAAAAAAAAAACAwEEBQYABwj/xAA/EAABAgMFBgQFAwIFBAMBAAABAhEAITEDQVFh8AQFEnGBkaGxwdEGEyLh8TJCUmLSBxRykqIjM7LiFkOCFf/EABQBAQAAAAAAAAAAAAAAAAAAAAD/xAAUEQEAAAAAAAAAAAAAAAAAAAAA/9oADAMBAAIRAxEAPwDmyOolfCiNecWFirddDXIQkJeZ1rTVgPJGBxfEc315QYDGvfvCXvLcvzrCDKpQAlYN/rAhH4x1rGPcAcmR1PX4hqbMkz5a12gFp8s6Th4tPXWuuEAUfbWsonhmKdtao8AZV38Ry12gE5h+WtcoKvndrV8Tw5ynlg/jq6A8T6famer4PilTllj01MwKdlWSwBPKeV0WrPdNqr9h6kV1oQFcnIA+OvfpEKWQ8+nprwEWFbjthLg8Rf1wu/MIttitE1QrscKSlq+AWugnh7XdfTGK6z7CWtYwxRqKZa1jhCLQDprXsIAVWv555a6mA+b561+Ik5V79ZekK1l29vGAd83nymPDXSCQrmdabwislAmM75a1fDrBrzrX3gLPH5a1PJ6x4LzGtaMAWM6+OtUiQrtjAQVkcU8ZPp9cogqlfr7aENCJSl159NSxhZQ02101zgJJIOsJa7YxDDBPdECoePL11i9Ir8GfnAajTOtaqYUQwnXWOvKHKmdeesmhBL8u/hrLGAEqy1rQhlmZZ9fTXnAHVBfrLnHuHtT31+IBqp82y9IMXa1qsJs1VGqd/wA9IYCSdYe2hWAJQ1T7anhABJ1nr8QTH2b017xrbk3Cu3UWBCRVREulxMBm7Nsi7T6QHN0+cdRuv4OZiscRwdkjllz7R1e6vh9FikAJfP1jYs9lGEBzlluEANwhsGYcmhx3Xcx7COj+UIFVgIDm17vIdubRTtbJqgeXSOqVZcoo7VsggORttlslEcaARJ3cHv3vjK2z4WSoPYqL/wAT4McH/EdXt+w3isc3tdmpJdJYib95+EBym27uXZn6kkGfK95/fnFQjKtXEux1yv8AoezWibdJQpiqbFgx5j1jld87n+WqQCcQT4Dwl5wGK+EMs0MZDWvtjBcPrc2tPhB8PPWtCAALxEtC/XOGdNYzgC+vbXSCSicu2tYQFiyTidc9ekCsa1loQKB+L2j3Be3e6+vvALM+em12xgmH8R4f3R5ST1ya/Lx84BjgeyvaAulN8vBq4PrOEqlrvrvBLt2Aca8+3hEkgjXSAUVtptapDFkV14awxgeFieer9Zx7n20dXwHgC8PsnD0569ftAIDnXs+rovbJsTlyC1wTfQXemEswtbh3Qq3tGEgJqNwHqTh3wj6bu7dabMBKQwF2r4p/Du7BZ2YF7TOeEb1mmAJNnDAiJSIYIBZRAqRDiIAiAq2qIQqyd4s2ohWcBm2tiHYjWmjA3vsYBMrvWOm2qzy+0Y29khjmOUBxi1fLIIkxxmOmqxofENl8yw+Zf+4VIOIu65xk7fMzcjDWqRZ2DaCbJdmpzJ686DXhAcwbKTh/KcpRNnZ3a1qZhws5qTg9PO6TZ4RHBOp5jT00BAes7Bji+p654Qa7FsM+vO7HxwgXZqnrjr2xj3z7jVr31j94AlgBj4thnroIgr1fTHXrAJtPDVYg+M/u2GngCUMBINfSevFoDoPH++Pcc9Yc4YycPEf2wHlWU55611wgSiR1PWmlDC2WI1rLGC/bPDHWsYBaUGTV+0tdo8cWGtaM4lKXlhloVieF/W6fN9ZCUA7ZkHikNctdY7bce73tBIMkc9fiOQ2AOoAYh+etATj6ZufZAgA3kAmA2Nns2FIsoEISqHWZgHpEEIXxR4qgGEwKoDjgVLgBtBClCJNpCVl4BdtLKMXbQL40t4Wg4azwjI3jaAJe8jrLzeA5HeIHFUXxQ2baGCj+MBF7bBxvRnu6CfhGUXAUHaRuca9oCmdsZfEQPqzo0pau6hlpVpyNNdK9XjK2i2m5/k+bFy3ceEbCWUxrIc8BTlqsAlZPJn+4geK/XY65CLSAKS59JHWEnhS7NgZybWvOkApKW7YemqSiAb2r07fiDRZPOb9vzLHJzBcA659Ne0AKRj6U/MFwHD/ziShhrWrhFfj/ANHZEBaRZfVr3iQmdKHDR1dfLE0Au1roL4IH8fn79YABZekEEU5SfWs4kWk9a1PCPJtX76o3fyEBq7hsAbVN+p89POPpOxEMW6NlHzbcm0BCyf6fG40j6BuzaOI9IDWsqRasxGVacSpAsB4xQ3hvC0sf0z/0s46GsB0i3iOOOP3R8cptLT5a1cKj+1Q4SOkdOi3Cg7ygLJWIxt8/E9js4dah3DywFYwPjj4tOzjgT+pV4u1KPn+xbDaW6ja2gKsH/c5/EoDuR8a2tsWsEFheRXFoK2tNrAKjXnPxkIpbDse0WYChYpGRLHyOjG1sHxDxfRaIKFi40OYNPWAx7DfilKZZL3kyMotbbbEh8h5RX35swBC0lvvWXMRNkt7MTnfLpOAwdoDE966EZtom5rtX6zjY26yxbHXSM+2spSkGL4ibTgOZ22zYk855pNDG0mz/AOnZH+ki/Hwuy8oubBuOzPEu2fgTNnxdwTj7w22TZlJTZhSeAvwqL1FRXKAopMs/VqY00IV1Plyy1dBsWa6+WGeGpwkKnPP71gD4e/PtodMYWpVJClOWfPzvMOUDrU6ZdIhSHdtP1lqggJsVPXxOtYmURwnAePvEpQwDSIP4Zp6ljDP8snPw94CWe/XXWOEAsnHz9NcoA2hE5jlhrRrHjh5demr4CUF5Yalr3hvBKuud3viYSkNrWq4QaVfib++rhAPTasXFxx75+PPCOx+Fd5OsJ/pcDXXtHCqXlhrXTGOl+EthK1i04gDZlgMXrfg8B2W1bxCCzTdhOZJpGDvH4m2Wzc21uoqfhPAkqQkl2BUAzyN9xjY3vulS0uktJiWmHkSnNozN4/A9htJSSkjhAHD8v6JMHH1BpSalIDM2zYbDbUlSFcZDMtI4Vp5pLFtSjpvhJVoNmCbU/UglPF/IChi/u74es7JKQEvwkkGinUXIldSVJCLhSBxMO0B8t+Jd1G128JPEQpgJ44eUdeNxKsuHgRxFAdJkBxETUTXKVOsTa7Ii1XxGSk0N8o2tls/pCTdQ17wHz/4l3VvI2jItrUgEMocSEAcP1AJSGriSfpziF7JtANmFKNraOVMpI4gAf3HMGhDx9IXsQIqe8VbDcSELNoHKiGd6DKAoI3am0QxQU5UIPl2iqN1mzBDv4GolnHT2Vk10Ud6AM5ugOC3qhjISnSt8Z1rZqCUkYMcXJo97Rs7zWCT7vWcLFkF2Kv5MO4I6fmAxNoUfk8L1U5uk12czE2Fm3EKynya66Jtx9JE3PCZvfRsIZYjitHH7rNVMmOF7wGeUOWu+0u+XhC0bPhLDWsocUTqPQ+up4QNoR76OscIDyU4yly8ZyfRgSRcPXx/OcSgX3jprVBELEr6D2u1hjAeQr18Od+jA8WR8faCs7QO/35a5wXCMPD/3gBN+GtebQlK58+Y1LQgjKWsNeECEhn5614wE8V9dZawiFnDXQ3anAq/GtdI8NB3+/rygCWsvOffWp4R1HwXtRFqRLhUUglrw7eEcozH8x1vwhYJDqGIPa6A+llLgCGhEV9lV9MPTaQBtFHaLbhQonPwh9vbAB4y9+2albOrgDljeHpActY72T813qWyjt9g+pIIjg927usbJJtLdaStQkn+IxCT55Rd3D8ScNsbJ3SosgvQz+n27QHeWaYlaWhKbdxEW1vIwAWm0gPMRib12yRFZRQ3htanqda8IzNt2oqF57X/gwGXtG1Em6b05dYubMkpQSSZzbCntp4jYrAK4wQ5GsecP2tDJIEqeNYDn953BLlq+DDwi38vgCAWcAhTTrnynFgoTwgJH1EzNZTJfwjC2vbwq14UE8KQ4Vip24u4aAdtWz8JI5eNBrpjCX8Mc9d8Yv2qeOyCjUTa8XGeDjxjN4mv89P26QDAm/OlBnTXWELMywHXxvlp8IJKjrrRtYYwtaj0u1qnYC4p4g+J/GhDfl5+MJDdfCWvzB8Ss+y4AF60YEJYSrj+L9Ug1kgE4+/aujWEqXrWvKAIJIHhEP6/euuce4+3PLWpRPEGx98tdoCRTvqcdp8G8KrIpY8QJwYu1+LMLqSji0G6gjrvgjaEhSkmRcNUyoZc28XgO42VTHhJ1fD1qqYr7TZMyg5YQ9H1AYQFba7BdpZL4CyiPonpnjlt5b72jZdmA2hDLUkp40uUvcSBQtNsaR2ylsYXtGzItUlFokKSaghxAfAUptLdZV8xTHMg884+gfCfwlarNlaWixwIIUJMpRFC+Ea9l8D2CSVBKgl/0u4943Bt6EBnSALnEoDSaIUhxzjNG+UfyT3HvGpYLcQHM753aQoKZ54xm7Lu1SlBXC4501KO7TZAkjGcD/lQNYwHNL3SmydaWTVRehf7+sczvZbrKbzPoaJeOy3xbjqxvlLCOD3ptACVrIx6O7eggK+3bSmzSpaT9fCwnJ2nLx5Rz+77MqUl2E2yqD6xtjdn/AEHaZQSZ0cEt4iKu6tnAKXarjKYwMjAaC1FFmcSwLGQeZ5zPjFEIqXPtPA56JjQ24SSKcL4EF8M6yp5RnLsS/vfLX2EAssQ2DiktU9cIWUuTqmtCLApLkPeVdNjC1oajHUteZgFpGh4Xayj3+XTl2EMBm5D+t3hf60h3GMT2VAV13++OOu19YkjAeGtNBWmXnoV5jnCiMfzr8wHkPh+NaMOTZhjOfpoe8J4MdeWsIchn1rUhfAMsw/nrXMikaG57f5VsgkkDiAN0i2ukhFJBwDZ6DXfmCCpzzr+cfu8B9i2e3C0HkzROyCTVjkfhn4lASEKICnbM3B3v0wjd3bvHjWoTBTXr93gJ3su3JaxSlWJUWSOzk8miujd+1KZ7ZKTkhRHdxG3wmcAtSgYDNtNy21oll24Cb+FJc/7iW8Yq/wDxlAA+pRZg6lKm2QMbXBaEGvlE2WyN+p/LpAU9n3Js7f8AaQq4kpBPiI19k2ZKP0iWEAEACDTafSTKAci1D5xQ3nvdFmC6mJl2jA39v8oUAk9fKOV23bF2hdSjUnIPhq6As703ybRRYlqYSD3cj4RWstjFqxUk8AuNFHrcIdu/d5tCCQwFTcwr+Yu7TtZs5IrTjIYJYgfSPU4UgMjfu3hKFJAYkfW5YAN+kXuRGZupVQAFPznQtKTMAc2FYjee0SVVUnd5l/1EvU6nFT4X24EGyL8QSeFurjoCTyEBrKtZAO4OVz4ns2V8VLS1cu7F7pa+83MFanm/QkFp01mBABAnd1GrvZqwHkrxPoczrrhEWn5fz14CJrRuXs2sHgF0kO4lrPzMB7gzHnddfqWMe/y+XjAKUZEjy8dd4LiV/V/y9oCqRrXP8R42VKz1IjXnDRZUw+9+u8EbHmMdH1+0ACbJumQ8dd4NCKvqY154QwI6+em0BEpRNqAZVw1+YAhZybtrXQQCbFrp+etYw0oN9cL9amY8tEqc8OuueEAqyVOWIv58x+I+m7m3WTstntLMs8RXWaSWdsuF+RMfNrO2KVBSZEGRw9846nZP8Vl2CALWyStIYfT9Kj0pSd0B3FjbOKw+ys51jjdl+NNmt+JVgohpqslBlp/qSB+pPJ2jTs/iNJSPyDyMB1EhfCbRQjnVfEYBqGhG1fE6GZ7rjAbtptMZO9t9BKSlJBUcI560+IF2rizEsTJusWN2bqR+vaV8IJcpDm0VOUv2ilYChZ7DaWy2DqJwGsI2x8O2Vl/318SxPgF2Sjqt8XLf4lRZJ4dnRwC8sFLPjXmY53bd7qWTc/VRxL1c3tAXN5b3CRwAAMJJDMOd5NO9I5vaeJZJUpjeCaTlQsIsizPDxfoF5Lv0Nw5RkbbvJNkJyANP5HlV4CnvchKQA4eQAlKpJybyEYKVlKwpJmkyybTRb2i3KjxqfISl92a6gyirZ66QHUWVqm0QFJF85gsbx37vJ4ldnPlVsrz6+LxhbJvE2JA/auoo0ml08DG1YbWhZAQrCV4NNN4VgHAM4wGc+vL7tALmxB0L310iQfbKvvh0cziFmoAAz1nomAFAm9PLKg5dpYx7gP8AEeHvABRnp8X1zwj3BkfH+2AIonKf4w10gkp0Na8Yamydhl01rKCFkB6+4emnwgAInMS1eM9EwbXX9PXWOEERS88u2vKIUmTvhqWsHrAHwA+nTX4EC7BvtybXLGFgsGfXjpqmCyPi/lrPCAVaJByzNGng7arHN7xt+IvPhSJDWMa29rY/oEp/VmXpXMfakYdum7DXl5wBbgsCvaU4zMqyzuj618P/AA2SbSztLW0S0wwSUEPUgh3e8GOF+Ad1LO0JtVIIsxIEggKJIBCTe0fexsKUqCkij+NfeA4fav8AD5X/ANdsCm6Qd+btFJPwOtJJUVKyu82aPpRsE4CF22zA3tAfPUbiNkQACSGY3CYokBqv3grfY7Wjs0s+2PrHcWuzgjh/UG7wKdhAomA+fDdS1lkpJLyUZN7zugto3T8kPaFz5yAxoI7Xbraz2dBWspSKOaToMSTgI+P/ABb8bfOUU2YITITH1Gpc4TaQpjAe+IviLhBA/U7AAyFzZ0p7tHLWGzqWrjtC510Gs4Zs9gVTVM3D0h1rKQnKZ6MG8+UBVWXODU99colOUMWltTOtXAgQRz9YBW1lygM1ed1YsWVk8wDKYYThFr+tIegPm0j0vi3Z/pH5ry6wFvZt5LSzniE6uD35Dwi/Y7Wi0oogm417jXKMizF48j1HaJV2uDy76oOwbRssqM053s176GMJZOh/7RTsdtUmRnkatz94sf8A9MYK8faAv3trnrpjErXcHl7wVohiG1drxwgLRZv79MNdIBiEHt0DfnRgLdJOOFX1p2gkurP0l7fbGBCbzl1HS7VYD1mc7/Fqa8Ii2tglJuLS9/OfbGJt7RILqIAzMu1fxfSKW27UFh00AwvOU55vdAZ1uokl6V12jq/8Jdx2dvtFou0SlQs0ghJD/Uon6gDgx7xyalzn44PeNco7P/B1RRtdoSfpUjg5kEKHgD3gPou8d2hLYcTBpABmDNRo1d12yzZtaAhSZPL6gKK6iCtgCWMx5RT3lt6bBEpk0vAzOWUBdUZypBizlMAwGzD6UzeQnzg7QwHvmZRzvxL8Z2WyJPEHU7BLz/EK+MPjGz2SzKUqBtSJB/0vQqwj4jvPeK9ptCokkmbkv5eUBb+JfjG22y0dSjw/tSJJSJGQ7zM5Rios2OJbTQwWfAGFT317QSEs09Y+veAsoI4XLyBmW1eK5RXUomrNOUtUbtBLWVGchP8AP2wMGhL1LYG6WIaASoOKeetZzhAz55esHwsTBWaSJvhhzqelPSYUiXtS2AfTTjQBlLxl5GkZ1j/3FT0JRp2ZMj5zH4+8ARLM92M9TbqQGxBahVpHIZXj39HkG/r+nx7TbMXUq29rwrL/AKTiKGjHrVrxzcLJtRP2GWu3QOnl/bEJPZ75ax6g3CJ+nAa6QG7a7S37gBzwlryFYXabekCZBwAn3OGp1jItlTNH8vDyisvaCSAakjXaA2jtC13kDJwJ1zc1iE7arhICiczO7OnPLpFdFvLWQ6a6KUphUeH8RhSkA02pKufpL7QVsZfbJr+URZJEyZHrSddSznEFU/trHO6AFgedfI0HOOl+Ct8/JtAABxguBTidwU82jnOGn2FydfmEWn0lwaUNJ/UZcoD9AWe8RaJ4kEMc5zuIq4gbfdC7RJEg+NBmwmeUukfNPhXe7lKjNSFDiGM64Tj7Ki2BAImDMdYBOz7KUISOIqIDOQA/QUjjfjv48GzA2VnO1veiJSdv3YDvD/8AED46GyINnZztlCt1mP5HPAaPxDadrUtZUSSokmZm+JPOr4wB7XtarVRUskqUbzMkirjN4sbPswT5nWHoITs9iHczL68WnGhaqASM5Y+HLz5QGbaBy+GvvEN7cr/OG8PTrEnWWjALAw012rokGidfeUOTYSdxqcPNmzgeYGXQTbKeBgKlpcFEG6RHZ35d+bJ2i0a8SDvM+muLtdtSwv8A9wH4x5kYTyt42v0f6pVwr0u5QFXdxLxrpoGbq41d37UNl2VQAPXy7xoqX+5Lsat5tqfKAkDOuZfF+8+g61bew4g2ODlmGeQI5AnB7IfTax7dgtTjPrPrj9soCvs1q4Y1pibm7+gGMP8AkJx/4q/ujPV9NoBjyv5M/TMRZY5/8IBltaYXaBfq/XKFbOlzxdu+u18RajiUEvmrL8nyi3ZWbVucYXA0blpjAQks2qNnBJXOolyarSMq4Qu1XgJ8slXjXqpVpcJqFSaDmby9wxmaiAtq2ylC9E8mLAd8J4GLFjQY1N8yxNA3bAxnoseE8TucTIy4pC4CRu9W0LAMlsHYU/mHe+g7ZQA8OAJncOXOWqGBtLNxKUvRmc8/TAw20X9QANTzqVynLRzELKwXvlJp3J6edeRIN3Ntny7UG5X0nBiT5R9gsfidNhsKrRRBNmGAepP6dZR8T2gkZzq+avGneLO899rtNnTZOSX+qdeGQ/MBW3pvRe02y7RRcqU5p0AxE2AwgbLZxLp555C/GEWH0gax9ou2SWo/SdzeA4vtWAmyDdh3ZRF+LQZ+oYd7tAal5NpiG5O/KY6f/nqQCsXHkL9dYA1WTT9j4PAfTe9/tj0684bxO2PPz5TnyhNolk+r9PWArbRvQJ4mIPC4ZryZ1a9hSkBsu9AoTkbwGnyfKnPIRnbQgG2L/un37XvHrXYiPqTddfqYgNu0WVXieaR11gnKMraDxWrPJPkHN0PG1kIJvamEsNXRQ2ZZCsDjAa9km8EeutTAiyizk4uleWbDAT7wrZFOML6jBwfXmRSLiRkZS8QyRmPMtfAJKGrSlBdlk12BzET8uU6G6nuJTrgauYspIL5YypcOoA6jAuHywZaBxreQ9LsBAZO2bNc8p68hjIXyjO+YrEdo3NtQAZU9vb3MZnyU4iAt7LYO5vU55XAdJDQe6UABx64AP2n5ZMsUUudjffJs64XteymBEq1B8hqf3AZW0WCnYAgXmTk1AGAbwwEMs7FgGYTu8G/4zrPmDoG+TSD41mJZkXCdeEzMGxBe48XUgi92vPjPhqQrIYUnoM3/AB78nYLVu1PUzweWYwdJiylmTKbis6D+o1nTFlIUaG+rUFxr/tngHwcKe1bQxBmZ9SRg/IFz1gLFZCuJRmxFSwF4/wDJ8znNm0K4XvHmMMqUufGmakm0OCQRy1XvAa3zOIN0JpOQlKcx43TEQUgSZhL+6vJu8SizYcI04bzVSPWiA8pipIcZzd/2gd74DO2osqz5sZ8uuMaOz2mJ7h8DUamb2fN251LRfPEG/LN4v7GqWd3OAtif00bx59PItdDhZ35879f7eybJXNvO+ZfMdzDELD3d6jtOQP8AuvpAOVLhI8JF5Ecv2+OZhFtSfSmTeQ7jqy1W7Ek50Ixd3zV/t6hNoBP7jGTd/CAxd7WX6SBKjt1FOsKstubVK+A7xb3iP+nyINfLwijsiBXz84DUslPR8pB5O1J0GF90RtGzJIm45DNueXtfa2LZQZy/20kS5AfoIeUSb1xuk4diTRhAZmz2hQWPQ+Qfm3aNOztKMRTPzqzN3aglXtNmB6szT7eA7vkFhtBQoJU+ShfO7VwwEBqcKnko8QDXdmFKUyiDbAs8iLpkNKjDIdhyhVkTUh/K+jdmFWN1I24SkajU8qdICvvG0BSRhPV7Rk/MOHj94dtu1ski+7DmceueLxT+YcR2gOq4AAJfylyYioGPK69lRxfVMksRmZyvmKDTAmqnY5foN0LVXTSQou3OAm0SevCQB/pJ68urP+kDx1I/pPTB3a6U8h/GG7SGCmuNqOxTXGs3rfCFCvI85IBmb69RKkATAXiRYuQKtJiGkfKiIr2p5OzeN85ecx/qh6v1CtTebqQuzS4ngn/kov4h8oDE2iyUpTPfOjeF0u1IuWNilKKl+Iyyar4vJhhA26y45A0xJeM7fCWtGFOBBbNSEk+JgNFe1DKQLBxm1/LtHv8AMDENzfCUx/SNSjnk1iwmzDQGmEzBImDhU4G7A9Ymxs2x7ayjM4ZX9zE2aZiA6Cz2gCsupAxpK9ux5wu03kP5Dk6TT7JHfOMtFkML/aG7NIpAoWfq0BZO804iWIPctyHcws70TcTLmTlcMBFXbUDhOTeZhVmJQDto2wKBSAZtc1/OLO7tmoKvhXAAOMHMV+EcTXfeNPZlMQRKavAhoC+LMJDpkpiZ8gHAngWZ4ngIJCg4nS/9PEcXurJ4O2PCkEf0VmP0k0MofZB0OcAepYv4CAr8ALmQxwGJYXAS5vWsJtNmcMxOIDOKTlQ3DACLfD9ScyHn/Txec49ZIcB5uAZkmalsTzaAqWRIZNXvauDX9rnM7zVZSIvPSd3Q4CgeA4vqIun4cTdmjyV/opPgdgB+piqmMBi7wsajX2jJ4VYGOi3hrwjBgP/Z"/>
          <p:cNvSpPr>
            <a:spLocks noChangeAspect="1" noChangeArrowheads="1"/>
          </p:cNvSpPr>
          <p:nvPr/>
        </p:nvSpPr>
        <p:spPr bwMode="auto">
          <a:xfrm>
            <a:off x="155575" y="-1790700"/>
            <a:ext cx="2990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oregonrepublicanparty.org/sites/default/files/quotepics/JohnQuincy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95" y="381000"/>
            <a:ext cx="2990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cpedia.org/sites/default/files/jackson-sen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94" y="13855"/>
            <a:ext cx="2801505" cy="33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en/thumb/9/90/WilliamHCrawford.png/220px-WilliamHCrawfo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0962"/>
            <a:ext cx="3197225" cy="39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commons/thumb/9/92/Henry_Clay.JPG/220px-Henry_Cl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37198"/>
            <a:ext cx="3028951" cy="36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3.bp.blogspot.com/_xpVinkQRn_c/TPNLvwPXGVI/AAAAAAAAGsI/7DvFdueMWbk/s1600/HenryClay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18" y="33192"/>
            <a:ext cx="3475182" cy="39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data:image/jpeg;base64,/9j/4AAQSkZJRgABAQAAAQABAAD/2wCEAAkGBhQSERUUExQVFRUWFxgWGBcXGBQXGBgXGBUYHBYYGBoYHCYeFxkjGRYXHy8gJCcpLCwsFx4xNTAqNSYrLCkBCQoKBQUFDQUFDSkYEhgpKSkpKSkpKSkpKSkpKSkpKSkpKSkpKSkpKSkpKSkpKSkpKSkpKSkpKSkpKSkpKSkpKf/AABEIAO8AzAMBIgACEQEDEQH/xAAbAAABBQEBAAAAAAAAAAAAAAAEAQIDBQYAB//EADgQAAECBAMFBgUEAgMBAQAAAAECEQADITEEQVEFEmFxgQYikaHR8BMyscHhQlJi8RRyI4KSFhX/xAAUAQEAAAAAAAAAAAAAAAAAAAAA/8QAFBEBAAAAAAAAAAAAAAAAAAAAAP/aAAwDAQACEQMRAD8A9kTD4jBhYCQQriGAwrQDgIdDRCvAOEc8JHQCx0NjhAOeOeIJuJSm6kjmQIHVtuSksZiYA+OioX2lkixfyhP/AKWXV3DB73gLiFaKFPayU7bqjoRV+QesGbP27KnEhBL6EMTqw+0BaNCRH/kJtvB+YhwXAPEK8NjoBzx0IIWA6Ojo6A6Ojo6ABEOJhAIWAVoUCEEOEBzwrx0cYBQYSZNCQ5LQHjdqJlBz5/bUxk8btlc1XdoNeGjQF9i+0QHy5u3v+4qV7YWq6i1iAT7+kUc5QFS6jo4N9TrHJwk2Z8x3U5AXbpWAMmTRmLk31yqTSGL2gGooDytlT0iL/wCcSz1NakloQbIliyST/scucBBOxadVH/Upp4iIpWLC6OFMLKG6roofmDjsTNKVA39lzDlbABFRncGvhuwASEUqRMRn+9PEkVJFK3rHSiUTHCjYF8yHoT/IWeCk7IKVOFZaV5NnDFYNQ0LOAaihqQ8AkvGFSzXWgqTxYWGkSYfaGIlrKwspY2VVxxAP2iOSkIL1HINmxreA9oSEh1AUf5lqZ+VRlpAb/Y3apEwpQsgLNiPlPoYvn1jxXDzA7iZbi9jRjl7rG72B2voJc+mi8my3hfrAbGOeI5agQCC4uGLjhD4BwjobDoDo6EELAAvCwkcIB4h0NEcIBzwPjcXuIUrQROqMzt/abn4aflDO2ZyEBR7TxpmLBJd3YGzanhwgNRJsWGbXPAMaQ9Srk9SfICOwktS70GVvIQE2EwYLUcizAOOUXKEhNy54VL8WzgaSgJO6m9KD6mLXDYCxN/el4AQYfeyodXf0gyXhAMq6/QwYiS1ok+H76wAX+JnCqw/Dx4GDTLiNUuAr5kh/KBpyAxt+ebxYzZcCTQ/5dvKAq50pwfzx/PhFHi8IEh2+/kY002SeFX83yvp4RW43Du5r7+8Bm/8AJmBglSaXSEh73ZWTUeEG1CKLA5g0flf6xJj5TneY0vWw5tSBJ+FcMC7g7pOrUaA9O7EbYEyV8MnvIcjinhy0jTiPEOz2114aehRpunvJqxFleXjHtOHnBQBBBCg6TwMBO0JHAx0AoELCPHPAAhJe9KU+8OaEhzQCiOhIUQAG1sVupU9Ei9WKiflQNHz4RiJ+LBJJzJJNAOLcMukW3bDEkqSkUFS2Zy3jo4pwFYyU1RmLEsUAqsjybS3toAyQkzCwBCK19Or9YPmTq7kpt6jqyTq1PmgWdOIZCPmUAEjhkWEWmw8IAWoWq/8AL+4C22Xs4ISwd7k3JPE3MWqUUiOWKW9+/ecPgHND0xGBEiTAIQ30hiokUecRKVAQTvKBpsuj+vWClFoimj375wAE9HLjzr4xXYlF+XW58LRbTBT+j7y8IAnS3Zs/seft4CgxUlidPKKCcfhKAug1bQ68A8abaKdKUvFHtHDlSCQGIrzo+UBFNlb6XHzDzprk9uceldhNoiZhglxvSju/9SHT9/CPLtl4ls7jw0PI+8o1XZDHGXiXyUClYHRlAZsfqYD08Q4RGiJIDo6OjoAMGHQ0Q6A6EUtg5oBV+AvCgxUdo8Wdz4afmX4AZk/xGetBrAY7tBtErmrUM6J4AW8B5nhFdhUiUgrVUqLgM5J4/Tm5ziVfzlVx8qTqVMA/iT/2iCarfmbpqiWxPMsEp8h5wFjsnDUM1ZZax4D+oudjTwZigD8orzen9xQ4vGbtEm1CWFy4pw+5ix7ITgQovct0FB6wGuln0h6TEMqH70BIV8YQq6wwRIEuIBm+c4atUShERKMAm97/AKiGaffpDlnziNcBDMNKe+kV04GpNtLN9svdosSB79YAxgzFa6wFJtFNAxs5/uKxSCx5fUZaiLbEL+/tsucVkwgBXIny1tAZgqKF04Fsu89eTxcYDGqSqWtN6cKi78bQDipG8EkZjdL3q7c+8nzhNkK3jufyChmwNx5QHvGAxQmS0LFlJBHUQU8U3ZSXu4WWHdt4B9AtTHqKxcAQCx0LCQAQMK8II6AUxmO183cQSCypnd3swgPSlnJ8zpGnJjEdsp7rAJuMhZI9a+MBmk4itHZFQ9nJZ+lYcO6Wo0plKy3pqvlHIU8YbhVhKd9XFfPdt0y6wISopGalK+IrmbPoGBPhASYlbJd+8S4/2INeFxF92VnD5E/pudYzmO+QE1c0HD9Lc1FP/mLbsovdUtR4Cjc/o0BvZa6XEPSKwPh1ukGtn96xMF6wBUpIh5gRWICQ5YQMvbiAc/tAWSQIiWWirmdpZabkdSIindo0M7n28BYzJg4xAs8aaPAEnawWc/KJhjElw4Bby95wD1kDoeMA4tSWHD6+UE/HH4gPGYlNifOArMQWYv5kG34im2stpKzwamT09YPnz0qdi7XL+/Yip22f+BTZFNGOtoAPDqeWBVyh24iorzh2xXM5LU3jQUspSfu8RbJLAVqg2fL70eLHZGFbGoeoE1BbUFQ9HgPZdnSt2UgMwCQPKC3iNKaMOXhD92AdHQlY54AJMLDWhYCPFLoBrfgMzGJ2ujfWpahVnvZP6BzIryjcLluGjF9tiAwfdEwub1Sn5j4d0QGUnrBLvQ1zpLQXJ/7KPlCYdJUU3BmHfIzEsWDZE0EDzV7xCdWJrUJSWCR1h07EblB85LzDfdBFEg68IAXa+KBmhL0SC7WdP5aLDs9O3lB3DXPpxilmyCo7gopVwC+6nIE5E36Rqdh4ECZLQDRI36Ztr5GA2uHSwbl6QzGYzdHrSJEn3byziPEyd7T6wGcmbTmEn4aFLr3lKol3NA94zW2O0s0KQhJlvMJYAlShVg4yrzj0NGHCEvu9RcnN/GM3jezEhS94KmpLmgoOhIcdDAY6ZiJ6d1S2AXZTP0J6RYYTHkkCqj5RabYwKFJCQVjdbdASN0NzibY+z0JW4FdGzzMBd7DwRAqHPGA9uTjLLpFeB90jSYZAB6faMz2kluqtoCtn9qQAotQM9zXIRn9pdp1qKUlKhvB0pzIyI1FIknygVNQyxUoAuTQkk56RXJ2CoLChlQULgcHo8A7B7cKiUu1mfU659Ytf8grkrGbF+lftAG1MN8RSSlIRuhg9SoD9xETOr4awL7rcC8ALs3FNM3Xq1OJSY1ewUpGMkqI7poB1DeFfCMhjJRITORUp7xpp61EXWy9ouuWU/uBHWhHQkQHuQEPA5xHKU4B1AMSQCtHNHQgEAEDCwx4cDALHnnb7Fb01KLlt7Tuud0eO8Y9D550jy7bqwvFTVmu6pgLuEoAA8T7pAVm58NDht9QpSiR7PjzirxOI+GwFT8we5P7lQdjsSQguxUpywsKX4pGWprZoBwWz/iTd2tG3iTZtRz+kATsuSNwqUCSogl2qCak9SG5GL/spjHUCR3lJe9GKnYcGitUpIQN12JGlkghIHVQ8IJ7PqAVhyBQpKNRUm+vywG6lKHvlE6YAlzfGJxih7rlASzEdfeUCT0sPfpE68WPP7+ecV+Ixe9QC8BXYpYyYPwzibYWCZRWbWiaXgwohxFnLRupoGEBPKs0ZvtArvtlSNHIjN9oPmJ9YDN4lDd5I5xJLWCBUv4VMJ8TLXy/MCmVuqJFRS7wHYkprzsdDSkNwqLhnDkNqGhFyBd9T5EjyjircSo23Ulj0gBtizGlLcOHB8VN4+piJX/DNU1gQRwJBJHimFSgoRKQD3lrBPIKe+eULinVvEZTG6BLesB7h2dxnxMNLVQndALcItAYzfYIn/ClnmPCkaUVgOaFeOEKwgK4JhYa8IVMHOUAPtPaAkyys9BqdOEedbRWlistvkkqAsKmgzJ+kH9ptrGYpQTlQaivC3vmM7i95A31MVfoTx1MAFjFMveUH3BvnTepuDg1IfslW7ImLd1EknO5/HkICxHyLq9O8dTvJ3urv4QbsZvg7pDbwIVxBsX5wEmHm70kcCVHkSB5JPkIN2OtjuWKV7yLtVT5cd5PUQPhcMUpKTmFAcFVdPUM3IxNh0boQSe9VJTqzE9Wr0EBrUTnr7vHFT9ffX3zgLZOLKkEmpCjXKLGSj0elIBpD8eH9c4lGGatujwRKQB+Yhnz921T5QE28EitvP3QQ5MxwDZ/YgdEkqBUoVa1IFxe25csOpQ4DOnCAvpcjcSVGMptsb7kcoMw/agTZalAKASW7ySl+T3EZ/HdopYopQSVVb6WtABzJeQ0f05/aB9419nNonmL/AFCxOUQTJlPr5QDhMo1jRrF6i/UCBZ80BBKjR2bVriHBbkn1b6RXbRV8ScEV7oFtTdxrAdhlFSt9V+NgBc8vUxNgUlSSDmoqrmHDeVesJNoAj91DwGXX7GNb2I7KGcv4sxwgZH9XIZBx5QHo3Z7B/Cw0pDMyQTzNfvFmIjQmJAIBzRzQheOrAVIMMxMsLSUkkA3Yt5wm9r70EdvwA6tmI3NxKQKUuPEipjC9oNlqQs7xBoC9gHdmBrlnHoJmxWbY2aielqPbnSn0gPHsdM3Tm29XOrWpl3/KDNnzN2WAeKX4tvDySYC25LUkK3hUTpj8Ksx8BDMBikkBJLFKgHpod0ngxboIC+M7eQJgqEgBYuSg0PVJYgw5a95lA1BLBrqah6giK3A4rdBDUIdquQT3x4N4RZSHoQNGfNrW/jSA0mxUkSE5G5NOtrxb4cZX6cM7xW7PI+GlhSl/vFggUp78ICRUwmnj+IklhKRr70gOZOCQXvFdhtpby27z8AVUyNBSA0YnU6e6wNipCSbJ8A8DIxydW4KBB8xBEuaHu9OEBWbZlJYJOb2JFOkZzG7KSlVEjmY1e0UbxDAGjZRU7QwxZycmgKmSsbvvSA5zg+ETziAL68oHUr4iXBfgK9a8oDpaHzf78IrZqNwqKazF2vQOzngLxd7Pkb5SkM5IA6+kanZXYVCVb0w7x0GYB8+UBneyvZZU5QDEpF1G3HqTx8o9ZwGFEtCUpskARFhcMlCQlIAGQFOsFJXAEpMKQCKxEmZDuVoCUKhXiILh4JgM7/kRAqedffDhAK8XroOHhwiD/IJJrkbdPAQFoqf41/ocIb/lV48/LlFavEn3yvwEME2n/n3wEBWdq9hCchW4zzFAAVYLILkaBkv1jzNKPhjfJqBS/wAwNDyDA9BHryp6SWLkAnUV3WB5R55t7Yyzid1Ke6f+QAZJKj9QICswuPUGQa0FTUvWxyow6RoNnYnfSEvVvpY8iKHRozKdnlLTFuHdqZuftBsnFbqkglu9RX7VOqj/ALSVV5wHo2zJCggd7eBAI4esWKbMdIp+zu0AuUAzKH6TkDUNwi1LwEG0Je9QUJPi94Ik4ZKUsAwt5w2VLso/iCSA2Wf1gB5h3QygFJzBq0DTcJh1JLKKDwJHkaQ7Fm8VE/ALmUALQDMQfhvuYgj/AMv9oAEo5z5in4p8mEPVsRQNSNYDTIYsfLTMwDk4RH6hvXuX/HhCYRG7vbtBVgTqzVNdYmlpp/VvtDFJD+UBc9mpH/MlmNfdeUbrDLrfPx/MYrYIbvmw7o9fBo1GHxLh6fbrpzgLtK/ev5h29w9+sVicT0qfwDEsjFuBzz14+F4CwSffuxiRK4FRMFfufr6xKFwBG9795wpUOMQpX79fWHFcB5/8bhcdKfaGmZXm58rwIpdAAbg301PpDVzqJrpflc+kATv247t6PS/TSIVYnwYO5/lnAsycWp/E1rnnxiDfNRxN7DvZ8WygLhMyvhfrU+kMQlBdRuQHJpQQAuZXSopp3rnUmA9qbVMmUpWbAJFSyiogPqYCk7U7bEzECWlvhyxuhmqW7xp7oYBxkmhJHdL0o97DiPeT1Oz5rzHe55u4NyAWtcVpbKL7Z+cpVyaauQndNdU5ZlKGgGbL2kqUQN5j+leRAenWnJo2Wze1aVkpmd1Qzqx49b9YxS8OFAylBmdSa3RdYRmT+pOqVnUQJLxxQ8uY5IJAUX+WhB+hp/YeuSsQDc5U48onlrpTp948sTtiYEtv0FRmGGnjF/sntmUndm2yMBsVAZ/Z4RgBx0ipxG20M4UP/QtEMvbYUCH5F+kBNjsRVtMvecUWKeuRfPOJsTtMBTAh76vFbNx6SXUUgBze5gCysAOTkx4QANrJVMCRRL1PoNTFZtPam9QOE8aPFVJ2kSsAZH65291gPXZUwKlp3AyQLdM+LxPhsURyt03bGM92X2nvI3P2pGdgftFuc6eFda8oC5l4u3POtCKc0nWJUTqX4cr0JzHGKSUpuFAdWplqk5jKDAtnzazVIqbaiAuZWIbzccKNzGkGSp/j1OdH1EUMqefeQara295FS8QX5GhBdhw15QF+lQ91/sQ8c2ipw2KbwyrlcaiDk4nn0DjmIDzQTXauar8iz8YZ8SiWvTo75Zq4ZRH8So1CiNWceajEUucwGQdP1tz1MA9aqdPAuPEwsxTeKrVvyueOURKmNSv6hQWqLanjCBXpT/Ww4wEy10d6ilMqvTVX0jIdrse5TLGW8oi4qRu9a15xoZ+KCJZUosli7a3ATzjz/F4szFqWq6iemgDj6VNbXgHSFM5NbK4OH4DJxw4RcT17yErSSMlNaqSd4ECgFC2VSNE02HmB2BowFwwD0ZvekPw2J3VqQdacUm1COft3C8G0gu/zhViGLi5/iQSWZxb9ods+aicmzKLgMwCiQGb9rGmnytYvUrlbxeymNQCXa5IJuwc9dREG+pNwDqpJbL5To5ppS0AYJUyW/wCtIydlPXI50U+hBvuw1G1UGytwg1cUNyQWYhqWyLZBxpW0yLuRyBI3g6m0qAaMXGbl5MQEThQo+J3Wyf8AaP5EeNRrAFytpgjI8j+G1qC0EHaCePRiR4HRvGM3Mwy03S/EF6VL7pq1IjXMILMoHi45jygNVJ2uhJb4a1E6txDVOoaK9e1al0pGgppTlFD/AJH8ieo1AOXD3mpWvJ7cqFvGAscRjFKIFm0DU584bJ4XOesBpln23pX31MkJzpxbll4fTgSG47Izu7Mr3qMLFhn5xpkztWzNGFd66fG0eUjFrl7q5ZZQLkO9LtS1GpG62RtpM+XvBn/UmxBoYDQiYG8LZVuNOIiZE4Plq3UORqa2isQt6c+ZL5cRpDkzSz5uSefdqNCALQFzKnuw0NDXi7eFonk4ij8rasLfeKqXOL2evj3qMMjWJ04g1ZrW5P5hjAXcmYzVzcNneo48IOk42mf/AFtby5RRSsQOYGRz7wNMgWMSrJLNVgzuNTwgMgtbE8FC2T6amIiq4OWl6KsPuYatQAJfThpQaDj7NJtDtOhBUEDfJzyAfnrAXU/EJSklRAAKhdsnAHhFHje1QSWlh7d40ZgxYfd/SM/jNpTJp76s3YAgCnSlNa+JA0lNq6H9V3YUBodKf6jOAKxu0pkw98lhYCgFBZ6NXPrxCKR1N+oOpD8XbJxYF60Vrnw4Utbwp/Iw2YT9P3GtcwPoXJzesBLIXXncV4cX+h10hcVJCxQstNjwrSpoOfiIgwzOA7XzFO6cqA2bPg94J+LpbqB4skDzgGSsUSlQIZSTvasBRY8N1T8OcTS1Atn4k5tbPJuAv3njAAWhRoAbapeopwLiI0kypqkmrEjNiHpbUdDSAfMwzh2s1mpkavwIcv5RCvZRYd4EEPUUzpfIeGdaRLPwwlrExPdBuLVyzp9YnlYlSwWLNwrT5bVol6hgBYpvABTNnTkUctWgVZnuFMRnycWeGGZOHzBXVJrR7illWyg1CFpYjp4900HhZ67rDvRysS3eLJ5Eh9APZB4kFUBXKxZ/UkHgQRVjWmfr1hP/ANDd/Q3jx9R4QVP2qqm69Xdwc3dr1Ae8PlbUcD5SCKgs5pZjzVp8xgBUYxzSlzaova1GyiYzqbpITvGujG/OH4hCF1+VVXIADscxr81tQAKPA8+S8qlSA5zpp5ecAZimIqzZEEEWpXRxkKZmJdlbSVIUFCrhlCgBS1ga104wJg5+8hjRSWq+R98qWMKXS4bNtFPlS41r5QHpmDxIWAtBdKgWJztQ/tUInlkN5aOWN9FUjG9j9osr4ZNFOz/upk9Hr1EauSrzYOWN94Mr7GAPFjz1vUM+h4xIF8ciLNUb1Doa3gJM8sdGr4CivWCEkFuZFa52Vw0OUAYhbA/Q0Boln0P1gtGKYfK9TmxvY8YqwuldGrW6TQ62oYJQoZgdbwHkm0ttTJtywAsNGpa8V6rn75VpfP8APFmlDV4Xocn+lc28AFT7HQZWzA9kkJAoV460azu9MuWdgAUK6j+862Y/fUi0NRkAS9OD1f6v9dBCFNWHp7oXDgtoTATJqXerhqktlRgD4f8AUZxHNAZuGhs2gLW6NwHekTXJwz3f5l/yrU0c1ObWiGaoP4NfnkaZl+t2YFQqud2urNuFfdGYROaHiHYZj6kF84GlVNG5ORdXFxqc+bmCireD3BF6/cn6QCbzuOZpU+FVe7xHtUOlEwFwwQr/AGFKn/UiEfetUV1zyyFxpBOGngomIVVgFEcPlIoKVKfCAZg8YFIKSQzFrAg0N671T/UQYhKkKcGjnvUq9XrU/iI5eFKFFqpvfilxUP1gzEyytAOgqH03m4ZGACE5RdlKG87uxFb1PKsIqWopU9VJZQ5CiuufTwlRLYamwyyLN/6B90kw00bwLO5Y5UIZuXeEAEhQyevMv6ZRIcITVDZOM+nQ8IIxOzghQVUy1HJgciRwoQ3PhEBn7pcEkA0e+TVyMA6TOeiQ4qK0NdWLCEwa6bqhY242e4elIcopNTwYjlm9T1MDzZZQsKB7qyWyqD3g3BxATH/imAhwk0NSNXaxZiKcbwUtAYUGVsxyTkRxel4Q4UqQq12TzZ1O2VM3hMDNJTuk2FRwuOBo9969BAPw83dUCCxFb19OL+ZjebJxqZ0sKCg4YG1DvZtcF39Iwc4NT/s3A2tZ31J5Qdg9oKkK3hyINQWIuLGuggN0h8sxwzTb+QLQRLVm9A16sC19U/SKnZO10TbOFJ+YftHezzTwvB8vEUY3oQ2RLeI4QBsldeTPYtcdUnyiaXMLXa1072QzgOWvdI0B8BvM44VtDjiAmhfpbpWg4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ttp://southernnationalist.com/blog/wp-content/uploads/2010/12/cl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1" y="33191"/>
            <a:ext cx="3271839" cy="38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 Info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Monroe’s 2</a:t>
            </a:r>
            <a:r>
              <a:rPr lang="en-US" baseline="30000" dirty="0" smtClean="0"/>
              <a:t>nd</a:t>
            </a:r>
            <a:r>
              <a:rPr lang="en-US" dirty="0" smtClean="0"/>
              <a:t> term would end in early 1825</a:t>
            </a:r>
          </a:p>
          <a:p>
            <a:endParaRPr lang="en-US" dirty="0" smtClean="0"/>
          </a:p>
          <a:p>
            <a:r>
              <a:rPr lang="en-US" dirty="0" smtClean="0"/>
              <a:t>Secretary of State was the “stepping stone” to the presidency</a:t>
            </a:r>
          </a:p>
          <a:p>
            <a:pPr lvl="1"/>
            <a:r>
              <a:rPr lang="en-US" dirty="0" smtClean="0"/>
              <a:t>Thomas Jefferson, James Madison, and James Monroe were all Secretaries of State</a:t>
            </a:r>
          </a:p>
          <a:p>
            <a:endParaRPr lang="en-US" dirty="0" smtClean="0"/>
          </a:p>
          <a:p>
            <a:r>
              <a:rPr lang="en-US" dirty="0" smtClean="0"/>
              <a:t>In the election of 1824, many candidates emerged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populiststatesman.files.wordpress.com/2013/06/era-of-good-feel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582"/>
            <a:ext cx="4343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dirty="0" smtClean="0"/>
              <a:t>Finishing order:</a:t>
            </a:r>
          </a:p>
          <a:p>
            <a:pPr lvl="1"/>
            <a:r>
              <a:rPr lang="en-US" dirty="0" smtClean="0"/>
              <a:t>Jackson receives the most popular and electoral votes (99)</a:t>
            </a:r>
          </a:p>
          <a:p>
            <a:pPr lvl="1"/>
            <a:r>
              <a:rPr lang="en-US" dirty="0" smtClean="0"/>
              <a:t>Adams received 2</a:t>
            </a:r>
            <a:r>
              <a:rPr lang="en-US" baseline="30000" dirty="0" smtClean="0"/>
              <a:t>nd</a:t>
            </a:r>
            <a:r>
              <a:rPr lang="en-US" dirty="0" smtClean="0"/>
              <a:t> most electoral votes (84)</a:t>
            </a:r>
          </a:p>
          <a:p>
            <a:pPr lvl="1"/>
            <a:r>
              <a:rPr lang="en-US" dirty="0" smtClean="0"/>
              <a:t>Crawford finished 3</a:t>
            </a:r>
            <a:r>
              <a:rPr lang="en-US" baseline="30000" dirty="0" smtClean="0"/>
              <a:t>rd</a:t>
            </a:r>
            <a:r>
              <a:rPr lang="en-US" dirty="0" smtClean="0"/>
              <a:t> with 41 electoral votes</a:t>
            </a:r>
          </a:p>
          <a:p>
            <a:pPr lvl="1"/>
            <a:r>
              <a:rPr lang="en-US" dirty="0" smtClean="0"/>
              <a:t>Clay finished 4</a:t>
            </a:r>
            <a:r>
              <a:rPr lang="en-US" baseline="30000" dirty="0" smtClean="0"/>
              <a:t>th</a:t>
            </a:r>
            <a:r>
              <a:rPr lang="en-US" dirty="0" smtClean="0"/>
              <a:t> with 37 </a:t>
            </a:r>
            <a:r>
              <a:rPr lang="en-US" dirty="0" smtClean="0">
                <a:sym typeface="Wingdings" pitchFamily="2" charset="2"/>
              </a:rPr>
              <a:t>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candidate received a majority of electoral votes</a:t>
            </a:r>
            <a:endParaRPr lang="en-US" dirty="0"/>
          </a:p>
          <a:p>
            <a:pPr lvl="1"/>
            <a:r>
              <a:rPr lang="en-US" dirty="0" smtClean="0"/>
              <a:t>According to the Constitution (12</a:t>
            </a:r>
            <a:r>
              <a:rPr lang="en-US" baseline="30000" dirty="0" smtClean="0"/>
              <a:t>th</a:t>
            </a:r>
            <a:r>
              <a:rPr lang="en-US" dirty="0" smtClean="0"/>
              <a:t> Amendment), if no candidate received a majority, the top 3 candidates would be voted on by the House</a:t>
            </a:r>
          </a:p>
          <a:p>
            <a:pPr lvl="1"/>
            <a:r>
              <a:rPr lang="en-US" dirty="0" smtClean="0"/>
              <a:t>Sorry Clay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  <a:p>
            <a:r>
              <a:rPr lang="en-US" dirty="0" smtClean="0"/>
              <a:t>However, as Speaker of the House, Clay had tremendous influence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bill.ballpaul.net/iaph/main.php?g2_view=core.DownloadItem&amp;g2_itemId=428&amp;g2_serialNumbe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553075" cy="407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“Corrupt Bargain”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House, each state would get one vote for president</a:t>
            </a:r>
          </a:p>
          <a:p>
            <a:endParaRPr lang="en-US" dirty="0" smtClean="0"/>
          </a:p>
          <a:p>
            <a:r>
              <a:rPr lang="en-US" dirty="0" smtClean="0"/>
              <a:t>Clay encouraged states to vote for Adams</a:t>
            </a:r>
          </a:p>
          <a:p>
            <a:pPr lvl="1"/>
            <a:r>
              <a:rPr lang="en-US" dirty="0" smtClean="0"/>
              <a:t>Considered Jackson a “military </a:t>
            </a:r>
            <a:r>
              <a:rPr lang="en-US" dirty="0" err="1" smtClean="0"/>
              <a:t>chieftan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few days after the House elects Adams, Clay becomes Secretary of State</a:t>
            </a:r>
          </a:p>
          <a:p>
            <a:pPr lvl="1"/>
            <a:r>
              <a:rPr lang="en-US" dirty="0" smtClean="0"/>
              <a:t>He hopes to be the next president</a:t>
            </a:r>
          </a:p>
          <a:p>
            <a:endParaRPr lang="en-US" dirty="0" smtClean="0"/>
          </a:p>
          <a:p>
            <a:r>
              <a:rPr lang="en-US" dirty="0" err="1" smtClean="0"/>
              <a:t>Jacksonian’s</a:t>
            </a:r>
            <a:r>
              <a:rPr lang="en-US" dirty="0" smtClean="0"/>
              <a:t> cry a “Corrupt Bargain”</a:t>
            </a:r>
          </a:p>
          <a:p>
            <a:endParaRPr lang="en-US" dirty="0" smtClean="0"/>
          </a:p>
          <a:p>
            <a:r>
              <a:rPr lang="en-US" dirty="0" smtClean="0"/>
              <a:t>This haunts Clay and Adams for the rest of their careers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figures.boundless.com/4ff32bb4246b709a9cd79e64/full/election-in-house1824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04800"/>
            <a:ext cx="805625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5.ggpht.com/xISNMehvByzh2OiqV4ozJl1mhoKy_3ngjLny6FXZzlVpzVSsmddw-OosOMEfoy_kSYj9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7937"/>
            <a:ext cx="1572463" cy="15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4" descr="http://24.media.tumblr.com/tumblr_lr0teanye51qhmevqo1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31" y="3048000"/>
            <a:ext cx="280239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344</TotalTime>
  <Words>328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www.Apushreview.com</vt:lpstr>
      <vt:lpstr>APUSH Review: The Corrupt Bargain</vt:lpstr>
      <vt:lpstr>The Key Players</vt:lpstr>
      <vt:lpstr>Background Info </vt:lpstr>
      <vt:lpstr>Election Results</vt:lpstr>
      <vt:lpstr>The “Corrupt Bargain”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www.Apushreview.com</dc:title>
  <dc:creator>Adam Norris</dc:creator>
  <cp:lastModifiedBy>Adam Norris</cp:lastModifiedBy>
  <cp:revision>28</cp:revision>
  <dcterms:created xsi:type="dcterms:W3CDTF">2013-08-19T12:09:31Z</dcterms:created>
  <dcterms:modified xsi:type="dcterms:W3CDTF">2013-08-26T22:41:01Z</dcterms:modified>
</cp:coreProperties>
</file>