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8" r:id="rId2"/>
    <p:sldId id="266" r:id="rId3"/>
    <p:sldId id="267" r:id="rId4"/>
    <p:sldId id="268" r:id="rId5"/>
    <p:sldId id="269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26752D6-C54A-4F65-8FE0-501462EA4E43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564" y="1517073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The Election of 1840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</a:t>
            </a:r>
            <a:r>
              <a:rPr lang="en-US" dirty="0"/>
              <a:t>A</a:t>
            </a:r>
            <a:r>
              <a:rPr lang="en-US" dirty="0" smtClean="0"/>
              <a:t>bout The Election of 1840 To Succeed In APUSH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26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0833 -0.04444 L -0.00833 -0.11667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53400" cy="1371600"/>
          </a:xfrm>
        </p:spPr>
        <p:txBody>
          <a:bodyPr/>
          <a:lstStyle/>
          <a:p>
            <a:pPr algn="ctr"/>
            <a:r>
              <a:rPr lang="en-US" dirty="0" smtClean="0"/>
              <a:t>Key Trends Before The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53400" cy="4373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Beginning in the 1820s, white, male suffrage increased drastically</a:t>
            </a:r>
          </a:p>
          <a:p>
            <a:pPr marL="800100" lvl="1" indent="-342900"/>
            <a:r>
              <a:rPr lang="en-US" dirty="0" smtClean="0"/>
              <a:t>Elimination of property requirements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Eligible voter </a:t>
            </a:r>
            <a:r>
              <a:rPr lang="en-US" dirty="0" smtClean="0"/>
              <a:t>participation </a:t>
            </a:r>
            <a:r>
              <a:rPr lang="en-US" dirty="0" smtClean="0"/>
              <a:t>increased drastically throughout the 1820s and 1830s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78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315200" cy="1371600"/>
          </a:xfrm>
        </p:spPr>
        <p:txBody>
          <a:bodyPr/>
          <a:lstStyle/>
          <a:p>
            <a:pPr algn="ctr"/>
            <a:r>
              <a:rPr lang="en-US" dirty="0" smtClean="0"/>
              <a:t>The Candidates in 1840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Democrats nominated Martin Van Buren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Whigs nominated “Tippecanoe and Tyler Too”</a:t>
            </a:r>
          </a:p>
          <a:p>
            <a:pPr marL="800100" lvl="1" indent="-342900"/>
            <a:r>
              <a:rPr lang="en-US" dirty="0" smtClean="0"/>
              <a:t>William Henry Harrison was from the Battle of Tippecanoe from the War </a:t>
            </a:r>
            <a:r>
              <a:rPr lang="en-US" dirty="0"/>
              <a:t>of 1812 </a:t>
            </a:r>
            <a:endParaRPr lang="en-US" dirty="0" smtClean="0"/>
          </a:p>
          <a:p>
            <a:pPr marL="800100" lvl="1" indent="-342900"/>
            <a:r>
              <a:rPr lang="en-US" dirty="0" smtClean="0"/>
              <a:t>John Tyler was a former Democrat that disliked Jackson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Martin Van Buren was hurt by the Panic of 1837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File:Martin Van Buren by Mathew Brady c1855-5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268749"/>
            <a:ext cx="2661603" cy="3616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William Henry Harrison daguerreotype edi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303385"/>
            <a:ext cx="2803525" cy="35892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024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/>
          <a:lstStyle/>
          <a:p>
            <a:pPr algn="ctr"/>
            <a:r>
              <a:rPr lang="en-US" dirty="0" smtClean="0"/>
              <a:t>Campaigning in 1840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Whigs portrayed William Henry Harrison as a poor man born in a log cabin</a:t>
            </a:r>
          </a:p>
          <a:p>
            <a:pPr marL="800100" lvl="1" indent="-342900"/>
            <a:r>
              <a:rPr lang="en-US" dirty="0" smtClean="0"/>
              <a:t>In reality he was not poor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Slogans develop around the campaign</a:t>
            </a:r>
          </a:p>
          <a:p>
            <a:pPr marL="800100" lvl="1" indent="-342900"/>
            <a:r>
              <a:rPr lang="en-US" dirty="0" smtClean="0"/>
              <a:t>“Log Cabins and Hard Cider”</a:t>
            </a:r>
          </a:p>
          <a:p>
            <a:pPr marL="800100" lvl="1" indent="-342900"/>
            <a:r>
              <a:rPr lang="en-US" dirty="0" smtClean="0"/>
              <a:t>“Get the ball rolling”</a:t>
            </a:r>
          </a:p>
          <a:p>
            <a:pPr marL="800100" lvl="1" indent="-342900"/>
            <a:r>
              <a:rPr lang="en-US" dirty="0" smtClean="0"/>
              <a:t>“Tippecanoe and Tyler Too”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File:WmHHarrison-poste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0"/>
            <a:ext cx="6324600" cy="683029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Tip and Ty Blak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1"/>
            <a:ext cx="6324600" cy="68302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395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086600" cy="1371600"/>
          </a:xfrm>
        </p:spPr>
        <p:txBody>
          <a:bodyPr/>
          <a:lstStyle/>
          <a:p>
            <a:pPr algn="ctr"/>
            <a:r>
              <a:rPr lang="en-US" dirty="0" smtClean="0"/>
              <a:t>The Results and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William Henry Harrison defeats MVB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One of the largest turnouts of eligible voters in history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Slogans become popular for future elections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Harrison dies 30 days into office, Tyler becomes President</a:t>
            </a:r>
          </a:p>
          <a:p>
            <a:pPr marL="800100" lvl="1" indent="-342900"/>
            <a:r>
              <a:rPr lang="en-US" dirty="0" smtClean="0"/>
              <a:t>Will feud with Whigs</a:t>
            </a:r>
            <a:endParaRPr lang="en-US" dirty="0"/>
          </a:p>
        </p:txBody>
      </p:sp>
      <p:pic>
        <p:nvPicPr>
          <p:cNvPr id="4" name="Picture 3" descr="File:Voter turnout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1373"/>
            <a:ext cx="6858000" cy="406463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Death of Harrison, April 4 A.D. 184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25245"/>
            <a:ext cx="6858000" cy="42075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File:ElectoralCollege1840.sv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20" y="770890"/>
            <a:ext cx="5826760" cy="531622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499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4" descr="File:Martin Van Buren by Mathew Brady c1855-5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122" y="3220258"/>
            <a:ext cx="2661603" cy="36169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5791200" y="2514600"/>
            <a:ext cx="2895600" cy="1828800"/>
          </a:xfrm>
          <a:prstGeom prst="wedgeRoundRectCallout">
            <a:avLst>
              <a:gd name="adj1" fmla="val -60067"/>
              <a:gd name="adj2" fmla="val 6174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Please subscribe below!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0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530</TotalTime>
  <Words>220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Essential</vt:lpstr>
      <vt:lpstr>APUSH Review: The Election of 1840</vt:lpstr>
      <vt:lpstr>Key Trends Before The election</vt:lpstr>
      <vt:lpstr>The Candidates in 1840</vt:lpstr>
      <vt:lpstr>Campaigning in 1840</vt:lpstr>
      <vt:lpstr>The Results and impact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Treaty of Versailles</dc:title>
  <dc:creator>Adam</dc:creator>
  <cp:lastModifiedBy>Adam</cp:lastModifiedBy>
  <cp:revision>34</cp:revision>
  <dcterms:created xsi:type="dcterms:W3CDTF">2013-09-22T01:28:49Z</dcterms:created>
  <dcterms:modified xsi:type="dcterms:W3CDTF">2013-11-21T02:03:17Z</dcterms:modified>
</cp:coreProperties>
</file>