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1676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Election of 1844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Election of 1844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Tyler (Whig in name, Democrat by ideology) is NOT running for re-election</a:t>
            </a:r>
          </a:p>
          <a:p>
            <a:endParaRPr lang="en-US" dirty="0" smtClean="0"/>
          </a:p>
          <a:p>
            <a:r>
              <a:rPr lang="en-US" dirty="0" smtClean="0"/>
              <a:t>“Manifest Destiny” is taking over the nation</a:t>
            </a:r>
          </a:p>
          <a:p>
            <a:endParaRPr lang="en-US" dirty="0" smtClean="0"/>
          </a:p>
          <a:p>
            <a:r>
              <a:rPr lang="en-US" dirty="0" smtClean="0"/>
              <a:t>Many in US want Texas to join the union</a:t>
            </a:r>
            <a:endParaRPr lang="en-US" dirty="0" smtClean="0"/>
          </a:p>
          <a:p>
            <a:endParaRPr lang="en-US" dirty="0"/>
          </a:p>
          <a:p>
            <a:pPr algn="just"/>
            <a:r>
              <a:rPr lang="en-US" dirty="0" smtClean="0"/>
              <a:t>Check out </a:t>
            </a:r>
            <a:r>
              <a:rPr lang="en-US" i="1" dirty="0" smtClean="0"/>
              <a:t>They Might Be Giants’</a:t>
            </a:r>
            <a:r>
              <a:rPr lang="en-US" dirty="0" smtClean="0"/>
              <a:t> “James K. Polk”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Democratic Candidate:</a:t>
            </a:r>
          </a:p>
          <a:p>
            <a:pPr lvl="1"/>
            <a:r>
              <a:rPr lang="en-US" dirty="0" smtClean="0"/>
              <a:t>Many different candidates vie for the nomination</a:t>
            </a:r>
          </a:p>
          <a:p>
            <a:pPr lvl="1"/>
            <a:r>
              <a:rPr lang="en-US" dirty="0" smtClean="0"/>
              <a:t>Eventually, they settle on a “Dark-horse” candidate</a:t>
            </a:r>
          </a:p>
          <a:p>
            <a:pPr lvl="2"/>
            <a:r>
              <a:rPr lang="en-US" dirty="0" smtClean="0"/>
              <a:t>James K. Polk – “Young Hickory”</a:t>
            </a:r>
          </a:p>
          <a:p>
            <a:pPr lvl="3"/>
            <a:r>
              <a:rPr lang="en-US" dirty="0" smtClean="0"/>
              <a:t>“54°40’ or Fight!” </a:t>
            </a:r>
            <a:endParaRPr lang="en-US" dirty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Whig candidate:</a:t>
            </a:r>
          </a:p>
          <a:p>
            <a:pPr lvl="1"/>
            <a:r>
              <a:rPr lang="en-US" dirty="0" smtClean="0"/>
              <a:t>Henry Clay!</a:t>
            </a:r>
          </a:p>
          <a:p>
            <a:endParaRPr lang="en-US" dirty="0" smtClean="0"/>
          </a:p>
          <a:p>
            <a:r>
              <a:rPr lang="en-US" dirty="0" smtClean="0"/>
              <a:t>Most Americans (including Clay) thought Clay would win in a landslide…….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Henry Clay c1850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2" y="0"/>
            <a:ext cx="2968625" cy="4465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James Knox Polk by GPA Healy, 185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7503"/>
            <a:ext cx="3081655" cy="37703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3657600" y="0"/>
            <a:ext cx="2895600" cy="2514600"/>
          </a:xfrm>
          <a:prstGeom prst="wedgeRoundRectCallout">
            <a:avLst>
              <a:gd name="adj1" fmla="val 59071"/>
              <a:gd name="adj2" fmla="val 569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Woooohoooo</a:t>
            </a:r>
            <a:r>
              <a:rPr lang="en-US" sz="2800" dirty="0" smtClean="0"/>
              <a:t>. I’ll finally be President! </a:t>
            </a:r>
            <a:endParaRPr lang="en-US" sz="28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636818" y="6927"/>
            <a:ext cx="2895600" cy="2514600"/>
          </a:xfrm>
          <a:prstGeom prst="wedgeRoundRectCallout">
            <a:avLst>
              <a:gd name="adj1" fmla="val 59071"/>
              <a:gd name="adj2" fmla="val 569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Nooooo</a:t>
            </a:r>
            <a:r>
              <a:rPr lang="en-US" sz="2800" dirty="0" smtClean="0"/>
              <a:t>?!?!?! Too Soon????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301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Manifest Destiny</a:t>
            </a:r>
          </a:p>
          <a:p>
            <a:pPr lvl="1"/>
            <a:r>
              <a:rPr lang="en-US" dirty="0" smtClean="0"/>
              <a:t>Belief that it was America’s “God-given” right to expand from coast to coast</a:t>
            </a:r>
          </a:p>
          <a:p>
            <a:r>
              <a:rPr lang="en-US" dirty="0" smtClean="0"/>
              <a:t>Texas</a:t>
            </a:r>
          </a:p>
          <a:p>
            <a:pPr lvl="1"/>
            <a:r>
              <a:rPr lang="en-US" dirty="0" smtClean="0"/>
              <a:t>Many Americans wanted Texas to join the Union (its own country)</a:t>
            </a:r>
          </a:p>
          <a:p>
            <a:pPr lvl="1"/>
            <a:r>
              <a:rPr lang="en-US" dirty="0" smtClean="0"/>
              <a:t>Polk favored the annexation</a:t>
            </a:r>
          </a:p>
          <a:p>
            <a:pPr lvl="1"/>
            <a:r>
              <a:rPr lang="en-US" dirty="0" smtClean="0"/>
              <a:t>Clay flip-flopped on the issue of Texas </a:t>
            </a:r>
          </a:p>
          <a:p>
            <a:r>
              <a:rPr lang="en-US" dirty="0"/>
              <a:t>Slavery:</a:t>
            </a:r>
          </a:p>
          <a:p>
            <a:pPr lvl="1"/>
            <a:r>
              <a:rPr lang="en-US" dirty="0"/>
              <a:t>With Manifest Destiny and Texas, slavery was always in the forefront</a:t>
            </a:r>
          </a:p>
          <a:p>
            <a:r>
              <a:rPr lang="en-US" dirty="0" smtClean="0"/>
              <a:t>Tariffs</a:t>
            </a:r>
          </a:p>
          <a:p>
            <a:pPr lvl="1"/>
            <a:r>
              <a:rPr lang="en-US" dirty="0" smtClean="0"/>
              <a:t>Polk advocated lowering the tariff rates (Democrat = Down)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American progres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09" y="0"/>
            <a:ext cx="6858000" cy="52089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5486400" y="6172200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0" y="6165273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8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Results and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Polk defeats Clay, 170 – 105 </a:t>
            </a:r>
          </a:p>
          <a:p>
            <a:endParaRPr lang="en-US" dirty="0"/>
          </a:p>
          <a:p>
            <a:r>
              <a:rPr lang="en-US" dirty="0" smtClean="0"/>
              <a:t>As a lame-duck president, Tyler pushes for the annexation of Texas</a:t>
            </a:r>
          </a:p>
          <a:p>
            <a:endParaRPr lang="en-US" dirty="0" smtClean="0"/>
          </a:p>
          <a:p>
            <a:r>
              <a:rPr lang="en-US" dirty="0" smtClean="0"/>
              <a:t>America completes Manifest Destiny under Polk’s administration</a:t>
            </a:r>
          </a:p>
          <a:p>
            <a:pPr lvl="1"/>
            <a:r>
              <a:rPr lang="en-US" dirty="0" smtClean="0"/>
              <a:t>Oregon Territory</a:t>
            </a:r>
          </a:p>
          <a:p>
            <a:pPr lvl="1"/>
            <a:r>
              <a:rPr lang="en-US" dirty="0" smtClean="0"/>
              <a:t>Mexican Cession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8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Henry Clay c1850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124200"/>
            <a:ext cx="2819399" cy="3733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4343400" y="3276600"/>
            <a:ext cx="2286000" cy="1981200"/>
          </a:xfrm>
          <a:prstGeom prst="wedgeRoundRectCallout">
            <a:avLst>
              <a:gd name="adj1" fmla="val 70682"/>
              <a:gd name="adj2" fmla="val 555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Don’t I look like I’m from “</a:t>
            </a:r>
            <a:r>
              <a:rPr lang="en-US" sz="2800" dirty="0" err="1" smtClean="0"/>
              <a:t>Whoville</a:t>
            </a:r>
            <a:r>
              <a:rPr lang="en-US" sz="2800" dirty="0" smtClean="0"/>
              <a:t>?”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1081</TotalTime>
  <Words>280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APUSH Review: The Election of 1844</vt:lpstr>
      <vt:lpstr>Background Info</vt:lpstr>
      <vt:lpstr>The Candidates</vt:lpstr>
      <vt:lpstr>The Issues</vt:lpstr>
      <vt:lpstr>The Results and Impact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15</cp:revision>
  <dcterms:created xsi:type="dcterms:W3CDTF">2013-11-22T00:02:11Z</dcterms:created>
  <dcterms:modified xsi:type="dcterms:W3CDTF">2013-11-22T18:06:10Z</dcterms:modified>
</cp:coreProperties>
</file>