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8" r:id="rId2"/>
    <p:sldId id="259" r:id="rId3"/>
    <p:sldId id="260" r:id="rId4"/>
    <p:sldId id="261" r:id="rId5"/>
    <p:sldId id="262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ECD7B99-F0E5-4BAC-9E1C-F15F5CF3F672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CBDDCE5B-5124-4E70-93A0-D7FBE0233A0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1600200"/>
            <a:ext cx="3886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APUSH Review: US Foreign Policy, China Edition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5532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Everything You Need To </a:t>
            </a:r>
            <a:r>
              <a:rPr lang="en-US" dirty="0"/>
              <a:t>K</a:t>
            </a:r>
            <a:r>
              <a:rPr lang="en-US" dirty="0" smtClean="0"/>
              <a:t>now </a:t>
            </a:r>
            <a:r>
              <a:rPr lang="en-US" dirty="0"/>
              <a:t>A</a:t>
            </a:r>
            <a:r>
              <a:rPr lang="en-US" dirty="0" smtClean="0"/>
              <a:t>bout Foreign Policy With China To Succeed In APUSH</a:t>
            </a:r>
            <a:endParaRPr lang="en-US" dirty="0"/>
          </a:p>
        </p:txBody>
      </p:sp>
      <p:pic>
        <p:nvPicPr>
          <p:cNvPr id="2050" name="Picture 2" descr="File:Map of Chi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0" y="990600"/>
            <a:ext cx="51598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Open Door Policy (1899)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962399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Background Info:</a:t>
            </a:r>
          </a:p>
          <a:p>
            <a:pPr lvl="1"/>
            <a:r>
              <a:rPr lang="en-US" sz="2000" dirty="0" smtClean="0"/>
              <a:t>Mid-Late 1800s, Europe carved China into “Spheres of Influence”</a:t>
            </a:r>
          </a:p>
          <a:p>
            <a:pPr lvl="1"/>
            <a:r>
              <a:rPr lang="en-US" sz="2000" dirty="0" smtClean="0"/>
              <a:t>The US was afraid it could be shut out of China</a:t>
            </a:r>
          </a:p>
          <a:p>
            <a:r>
              <a:rPr lang="en-US" sz="2800" dirty="0" smtClean="0"/>
              <a:t>What was the policy?</a:t>
            </a:r>
          </a:p>
          <a:p>
            <a:pPr lvl="1"/>
            <a:r>
              <a:rPr lang="en-US" sz="2000" dirty="0" smtClean="0"/>
              <a:t>Note by Secretary of State John Hay</a:t>
            </a:r>
          </a:p>
          <a:p>
            <a:pPr lvl="1"/>
            <a:r>
              <a:rPr lang="en-US" sz="2000" dirty="0" smtClean="0"/>
              <a:t>Urged Europeans to allow American businesses open access to China</a:t>
            </a:r>
          </a:p>
          <a:p>
            <a:r>
              <a:rPr lang="en-US" sz="2800" dirty="0" smtClean="0"/>
              <a:t>This demonstrates the US’ desire for free trade in China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3074" name="Picture 2" descr="File:Younger John H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590800" cy="378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In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Japan invaded Manchuria in 1931</a:t>
            </a:r>
          </a:p>
          <a:p>
            <a:r>
              <a:rPr lang="en-US" sz="2800" dirty="0" smtClean="0"/>
              <a:t>The US responded with the Stimson Doctrine:</a:t>
            </a:r>
          </a:p>
          <a:p>
            <a:pPr lvl="1"/>
            <a:r>
              <a:rPr lang="en-US" sz="2000" dirty="0" smtClean="0"/>
              <a:t>US would not recognize any Japanese territory gained by force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File:IJA troops in Manchu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24200"/>
            <a:ext cx="6423196" cy="356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5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“Fall” of China (1949) And Korean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Mao Zedong and the Communists defeat the Nationalist party</a:t>
            </a:r>
          </a:p>
          <a:p>
            <a:pPr lvl="1"/>
            <a:r>
              <a:rPr lang="en-US" sz="2000" dirty="0" smtClean="0"/>
              <a:t>China becomes a communist nation</a:t>
            </a:r>
          </a:p>
          <a:p>
            <a:r>
              <a:rPr lang="en-US" sz="2800" dirty="0" smtClean="0"/>
              <a:t>Impact on the US?</a:t>
            </a:r>
          </a:p>
          <a:p>
            <a:pPr lvl="1"/>
            <a:r>
              <a:rPr lang="en-US" sz="2000" dirty="0" smtClean="0"/>
              <a:t>Devastating blow to the Truman administration</a:t>
            </a:r>
          </a:p>
          <a:p>
            <a:pPr lvl="1"/>
            <a:r>
              <a:rPr lang="en-US" sz="2000" dirty="0" smtClean="0"/>
              <a:t>Fear that other countries could turn communist</a:t>
            </a:r>
          </a:p>
          <a:p>
            <a:pPr lvl="1"/>
            <a:r>
              <a:rPr lang="en-US" sz="2000" dirty="0" smtClean="0"/>
              <a:t>Helped contribute to the “Red Scare” in the US</a:t>
            </a:r>
            <a:endParaRPr lang="en-US" sz="2000" dirty="0"/>
          </a:p>
          <a:p>
            <a:r>
              <a:rPr lang="en-US" sz="2800" dirty="0" smtClean="0"/>
              <a:t>Korean War:</a:t>
            </a:r>
          </a:p>
          <a:p>
            <a:pPr lvl="1"/>
            <a:r>
              <a:rPr lang="en-US" sz="2000" dirty="0" smtClean="0"/>
              <a:t>China sided with North Korea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File:AAmarshallSenator Mcart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666" y="1005584"/>
            <a:ext cx="2653434" cy="331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429000" y="533400"/>
            <a:ext cx="3124200" cy="1719262"/>
          </a:xfrm>
          <a:prstGeom prst="wedgeRoundRectCallout">
            <a:avLst>
              <a:gd name="adj1" fmla="val -73161"/>
              <a:gd name="adj2" fmla="val 318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Commie!!!</a:t>
            </a:r>
            <a:endParaRPr lang="en-US" sz="4000" dirty="0"/>
          </a:p>
        </p:txBody>
      </p:sp>
      <p:pic>
        <p:nvPicPr>
          <p:cNvPr id="1026" name="Picture 2" descr="http://upload.wikimedia.org/wikipedia/commons/4/47/Korea-overview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9062"/>
            <a:ext cx="35814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le:Mao Zedong in front of crow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06" y="2176938"/>
            <a:ext cx="2341194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Nixon Administration And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267199"/>
          </a:xfrm>
        </p:spPr>
        <p:txBody>
          <a:bodyPr/>
          <a:lstStyle/>
          <a:p>
            <a:r>
              <a:rPr lang="en-US" sz="2800" dirty="0" smtClean="0"/>
              <a:t>Détente:</a:t>
            </a:r>
          </a:p>
          <a:p>
            <a:pPr lvl="1"/>
            <a:r>
              <a:rPr lang="en-US" sz="2000" dirty="0" smtClean="0"/>
              <a:t>Easing of Cold War Tensions</a:t>
            </a:r>
            <a:endParaRPr lang="en-US" sz="2000" dirty="0"/>
          </a:p>
          <a:p>
            <a:r>
              <a:rPr lang="en-US" sz="2800" dirty="0" smtClean="0"/>
              <a:t>Nixon formally recognizes China</a:t>
            </a:r>
          </a:p>
          <a:p>
            <a:r>
              <a:rPr lang="en-US" sz="2800" dirty="0" smtClean="0"/>
              <a:t>February 21, 1972:</a:t>
            </a:r>
          </a:p>
          <a:p>
            <a:pPr lvl="1"/>
            <a:r>
              <a:rPr lang="en-US" sz="2000" dirty="0" smtClean="0"/>
              <a:t>Richard Nixon traveled to China</a:t>
            </a:r>
          </a:p>
          <a:p>
            <a:pPr lvl="1"/>
            <a:r>
              <a:rPr lang="en-US" sz="2000" dirty="0" smtClean="0"/>
              <a:t>Improves trade with China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media1.shmoop.com/media/images/large/mao-nix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538" y="3200400"/>
            <a:ext cx="4117462" cy="318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18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14600" cy="14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1298" y="706442"/>
            <a:ext cx="8229600" cy="1066800"/>
          </a:xfrm>
        </p:spPr>
        <p:txBody>
          <a:bodyPr/>
          <a:lstStyle/>
          <a:p>
            <a:r>
              <a:rPr lang="en-US" dirty="0" smtClean="0"/>
              <a:t>Thanks for watching!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2080" y="1960921"/>
            <a:ext cx="8229600" cy="4325112"/>
          </a:xfrm>
        </p:spPr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10" y="454611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media1.shmoop.com/media/images/large/mao-nix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93704"/>
            <a:ext cx="4343400" cy="33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5715000" y="2743200"/>
            <a:ext cx="1828800" cy="1066632"/>
          </a:xfrm>
          <a:prstGeom prst="wedgeRoundRectCallout">
            <a:avLst>
              <a:gd name="adj1" fmla="val -12500"/>
              <a:gd name="adj2" fmla="val 131342"/>
              <a:gd name="adj3" fmla="val 166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subscribed to Adam Norris!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6972300" y="5175852"/>
            <a:ext cx="1409700" cy="1072548"/>
          </a:xfrm>
          <a:prstGeom prst="wedgeRectCallout">
            <a:avLst>
              <a:gd name="adj1" fmla="val 14548"/>
              <a:gd name="adj2" fmla="val -8992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 too!!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8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Custom 5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0000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Pop</Template>
  <TotalTime>204</TotalTime>
  <Words>245</Words>
  <Application>Microsoft Office PowerPoint</Application>
  <PresentationFormat>On-screen Show (4:3)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Urban Pop</vt:lpstr>
      <vt:lpstr>APUSH Review: US Foreign Policy, China Edition</vt:lpstr>
      <vt:lpstr>The Open Door Policy (1899)</vt:lpstr>
      <vt:lpstr>China In WWII</vt:lpstr>
      <vt:lpstr>“Fall” of China (1949) And Korean War</vt:lpstr>
      <vt:lpstr>The Nixon Administration And China</vt:lpstr>
      <vt:lpstr>Thanks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US Foreign Policy, China Edition</dc:title>
  <dc:creator>Adam</dc:creator>
  <cp:lastModifiedBy>Adam</cp:lastModifiedBy>
  <cp:revision>19</cp:revision>
  <dcterms:created xsi:type="dcterms:W3CDTF">2013-09-22T01:07:38Z</dcterms:created>
  <dcterms:modified xsi:type="dcterms:W3CDTF">2013-11-08T22:52:02Z</dcterms:modified>
</cp:coreProperties>
</file>