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6" r:id="rId3"/>
    <p:sldId id="257" r:id="rId4"/>
    <p:sldId id="261" r:id="rId5"/>
    <p:sldId id="262" r:id="rId6"/>
    <p:sldId id="263" r:id="rId7"/>
    <p:sldId id="258" r:id="rId8"/>
    <p:sldId id="264" r:id="rId9"/>
    <p:sldId id="265" r:id="rId10"/>
    <p:sldId id="268" r:id="rId11"/>
    <p:sldId id="269" r:id="rId12"/>
    <p:sldId id="25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DF18F2-0992-4D86-8F4D-CE61AB4BF035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and the Bank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Maysville Road Veto:</a:t>
            </a:r>
          </a:p>
          <a:p>
            <a:pPr lvl="1"/>
            <a:r>
              <a:rPr lang="en-US" dirty="0" smtClean="0"/>
              <a:t>Jackson vetoed bill that was part of intrastate commerce</a:t>
            </a:r>
            <a:endParaRPr lang="en-US" dirty="0"/>
          </a:p>
          <a:p>
            <a:r>
              <a:rPr lang="en-US" dirty="0" smtClean="0"/>
              <a:t>Nicholas Biddle:</a:t>
            </a:r>
          </a:p>
          <a:p>
            <a:pPr lvl="1"/>
            <a:r>
              <a:rPr lang="en-US" dirty="0" smtClean="0"/>
              <a:t>President of the BUS</a:t>
            </a:r>
          </a:p>
          <a:p>
            <a:r>
              <a:rPr lang="en-US" dirty="0" smtClean="0"/>
              <a:t>Hard Money Advocates:</a:t>
            </a:r>
          </a:p>
          <a:p>
            <a:pPr lvl="1"/>
            <a:r>
              <a:rPr lang="en-US" dirty="0" smtClean="0"/>
              <a:t>Favored payment with gold and silver</a:t>
            </a:r>
          </a:p>
          <a:p>
            <a:pPr lvl="1"/>
            <a:r>
              <a:rPr lang="en-US" dirty="0" smtClean="0"/>
              <a:t>Wealthy would favor</a:t>
            </a:r>
            <a:endParaRPr lang="en-US" dirty="0"/>
          </a:p>
          <a:p>
            <a:r>
              <a:rPr lang="en-US" dirty="0" smtClean="0"/>
              <a:t>Soft Money Advocates</a:t>
            </a:r>
            <a:endParaRPr lang="en-US" dirty="0"/>
          </a:p>
          <a:p>
            <a:pPr lvl="1"/>
            <a:r>
              <a:rPr lang="en-US" dirty="0" smtClean="0"/>
              <a:t>Favored paper money </a:t>
            </a:r>
          </a:p>
          <a:p>
            <a:pPr lvl="1"/>
            <a:r>
              <a:rPr lang="en-US" dirty="0" smtClean="0"/>
              <a:t>Poor would favor, lead to inflation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upload.wikimedia.org/wikipedia/commons/a/af/Nicholas_Biddle_by_William_Inman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819400" cy="39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and the Bank War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1832 veto:</a:t>
            </a:r>
          </a:p>
          <a:p>
            <a:pPr lvl="1"/>
            <a:r>
              <a:rPr lang="en-US" dirty="0" smtClean="0"/>
              <a:t>Jackson vetoes the re-charter of the BUS (BUS would expire in 1836)</a:t>
            </a:r>
            <a:endParaRPr lang="en-US" dirty="0"/>
          </a:p>
          <a:p>
            <a:r>
              <a:rPr lang="en-US" dirty="0" smtClean="0"/>
              <a:t>Removal of Bank Deposits:</a:t>
            </a:r>
          </a:p>
          <a:p>
            <a:pPr lvl="1"/>
            <a:r>
              <a:rPr lang="en-US" dirty="0" smtClean="0"/>
              <a:t>Jackson removed all government deposits from the BUS and placed in state “pet” banks</a:t>
            </a:r>
          </a:p>
          <a:p>
            <a:pPr lvl="1"/>
            <a:r>
              <a:rPr lang="en-US" dirty="0" smtClean="0"/>
              <a:t>Biddle called in loans</a:t>
            </a:r>
          </a:p>
          <a:p>
            <a:pPr lvl="1"/>
            <a:r>
              <a:rPr lang="en-US" dirty="0" smtClean="0"/>
              <a:t>Economic crisis ensues </a:t>
            </a:r>
            <a:endParaRPr lang="en-US" dirty="0"/>
          </a:p>
          <a:p>
            <a:r>
              <a:rPr lang="en-US" dirty="0"/>
              <a:t>Roger B. Taney</a:t>
            </a:r>
          </a:p>
          <a:p>
            <a:pPr lvl="1"/>
            <a:r>
              <a:rPr lang="en-US" dirty="0"/>
              <a:t>Jackson’s Treasury Secretary, appointed Chief Justice of the Supreme Court after Marshall died (1835)</a:t>
            </a:r>
          </a:p>
          <a:p>
            <a:r>
              <a:rPr lang="en-US" i="1" dirty="0" smtClean="0"/>
              <a:t>Charles </a:t>
            </a:r>
            <a:r>
              <a:rPr lang="en-US" i="1" dirty="0"/>
              <a:t>River Bridge v. Warren Bridge (1837):</a:t>
            </a:r>
          </a:p>
          <a:p>
            <a:pPr lvl="1"/>
            <a:r>
              <a:rPr lang="en-US" dirty="0"/>
              <a:t>Contracts could be breached if it benefited the community</a:t>
            </a:r>
          </a:p>
          <a:p>
            <a:pPr lvl="1"/>
            <a:r>
              <a:rPr lang="en-US" dirty="0"/>
              <a:t>In essence, it reversed </a:t>
            </a:r>
            <a:r>
              <a:rPr lang="en-US" i="1" dirty="0"/>
              <a:t>Dartmouth College v. Woodward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6" name="Picture 4" descr="http://2.bp.blogspot.com/_uvm6ducznVM/TGd5MKWEoXI/AAAAAAAAAEw/dceVJJixn3M/s1600/andrew+jackson+slays+the+monster+bank+-+3a05364v1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9204"/>
            <a:ext cx="6705600" cy="54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hd.housedivided.dickinson.edu/files/images/HD_taneyR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80"/>
            <a:ext cx="3267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Changing Face of American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Whigs:</a:t>
            </a:r>
          </a:p>
          <a:p>
            <a:pPr lvl="1"/>
            <a:r>
              <a:rPr lang="en-US" dirty="0" smtClean="0"/>
              <a:t>Formed in response to “King Andrew I”</a:t>
            </a:r>
          </a:p>
          <a:p>
            <a:pPr lvl="1"/>
            <a:r>
              <a:rPr lang="en-US" dirty="0" smtClean="0"/>
              <a:t>Favored strong central government</a:t>
            </a:r>
          </a:p>
          <a:p>
            <a:pPr lvl="1"/>
            <a:r>
              <a:rPr lang="en-US" dirty="0" smtClean="0"/>
              <a:t>Promoted industry and internal improvements (especially in the West)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Anti-Mason Party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endParaRPr lang="en-US" dirty="0"/>
          </a:p>
          <a:p>
            <a:pPr lvl="1"/>
            <a:r>
              <a:rPr lang="en-US" dirty="0" smtClean="0"/>
              <a:t>Anti-secret society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Irish and </a:t>
            </a:r>
            <a:r>
              <a:rPr lang="en-US" dirty="0" smtClean="0"/>
              <a:t>Germans (immigrants) </a:t>
            </a:r>
            <a:r>
              <a:rPr lang="en-US" dirty="0" smtClean="0"/>
              <a:t>tended to be Democrats</a:t>
            </a:r>
          </a:p>
          <a:p>
            <a:endParaRPr lang="en-US" dirty="0"/>
          </a:p>
        </p:txBody>
      </p:sp>
      <p:pic>
        <p:nvPicPr>
          <p:cNvPr id="9218" name="Picture 2" descr="http://2.bp.blogspot.com/-ZMImC2WY95s/TZSwXxaa78I/AAAAAAAAAG0/KFj9b_R7vXs/s1600/kingAnd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86966"/>
            <a:ext cx="2800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ducation.olivet.edu/technology/mat748/romeojuliet_webquest/settings_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2" y="215610"/>
            <a:ext cx="4973638" cy="45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Changing Face of American Politics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Specie Circular (1836):</a:t>
            </a:r>
          </a:p>
          <a:p>
            <a:pPr lvl="1"/>
            <a:r>
              <a:rPr lang="en-US" dirty="0" smtClean="0"/>
              <a:t>All payments for land must be in gold or silver</a:t>
            </a:r>
          </a:p>
          <a:p>
            <a:pPr lvl="1"/>
            <a:r>
              <a:rPr lang="en-US" dirty="0" smtClean="0"/>
              <a:t>Helped contribute to………</a:t>
            </a:r>
          </a:p>
          <a:p>
            <a:r>
              <a:rPr lang="en-US" dirty="0" smtClean="0"/>
              <a:t>Panic of 1837:</a:t>
            </a:r>
          </a:p>
          <a:p>
            <a:pPr lvl="1"/>
            <a:r>
              <a:rPr lang="en-US" dirty="0" smtClean="0"/>
              <a:t>Causes:</a:t>
            </a:r>
          </a:p>
          <a:p>
            <a:pPr lvl="2"/>
            <a:r>
              <a:rPr lang="en-US" dirty="0" err="1" smtClean="0"/>
              <a:t>Overspeculation</a:t>
            </a:r>
            <a:endParaRPr lang="en-US" dirty="0" smtClean="0"/>
          </a:p>
          <a:p>
            <a:pPr lvl="2"/>
            <a:r>
              <a:rPr lang="en-US" dirty="0" smtClean="0"/>
              <a:t>Crop failures</a:t>
            </a:r>
          </a:p>
          <a:p>
            <a:pPr lvl="2"/>
            <a:r>
              <a:rPr lang="en-US" dirty="0" smtClean="0"/>
              <a:t>Panics in Europe</a:t>
            </a:r>
          </a:p>
          <a:p>
            <a:pPr lvl="1"/>
            <a:r>
              <a:rPr lang="en-US" dirty="0" smtClean="0"/>
              <a:t>Effects:</a:t>
            </a:r>
          </a:p>
          <a:p>
            <a:pPr lvl="2"/>
            <a:r>
              <a:rPr lang="en-US" dirty="0" smtClean="0"/>
              <a:t>100s of banks failed</a:t>
            </a:r>
          </a:p>
          <a:p>
            <a:pPr lvl="2"/>
            <a:r>
              <a:rPr lang="en-US" dirty="0" smtClean="0"/>
              <a:t>Unemployment grew</a:t>
            </a:r>
          </a:p>
          <a:p>
            <a:pPr lvl="2"/>
            <a:r>
              <a:rPr lang="en-US" dirty="0" smtClean="0"/>
              <a:t>Prices of land dropped </a:t>
            </a:r>
          </a:p>
          <a:p>
            <a:r>
              <a:rPr lang="en-US" dirty="0" smtClean="0"/>
              <a:t>Independent Treasury:</a:t>
            </a:r>
          </a:p>
          <a:p>
            <a:pPr lvl="1"/>
            <a:r>
              <a:rPr lang="en-US" dirty="0" smtClean="0"/>
              <a:t>Government money would no longer be in private banks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s://mstartzman.pbworks.com/f/1256079900/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429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bliovault.org/thumbs/978-0-8014-5033-4-front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2850"/>
            <a:ext cx="3429000" cy="53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Changing Face of American Politics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Election of 1840</a:t>
            </a:r>
          </a:p>
          <a:p>
            <a:pPr lvl="1"/>
            <a:r>
              <a:rPr lang="en-US" dirty="0" smtClean="0"/>
              <a:t>MVB v. “Tippecanoe and Tyler Too”</a:t>
            </a:r>
          </a:p>
          <a:p>
            <a:pPr lvl="2"/>
            <a:r>
              <a:rPr lang="en-US" dirty="0" smtClean="0"/>
              <a:t>“Log Cabins and Hard Cider”</a:t>
            </a:r>
          </a:p>
          <a:p>
            <a:pPr lvl="2"/>
            <a:r>
              <a:rPr lang="en-US" dirty="0" smtClean="0"/>
              <a:t>“Get the ball rolling”</a:t>
            </a:r>
            <a:endParaRPr lang="en-US" dirty="0"/>
          </a:p>
          <a:p>
            <a:r>
              <a:rPr lang="en-US" dirty="0" smtClean="0"/>
              <a:t>WHH dies 30 days into his presidency</a:t>
            </a:r>
          </a:p>
          <a:p>
            <a:r>
              <a:rPr lang="en-US" dirty="0" smtClean="0"/>
              <a:t>Tyler “His Ascendency”</a:t>
            </a:r>
          </a:p>
          <a:p>
            <a:pPr lvl="1"/>
            <a:r>
              <a:rPr lang="en-US" dirty="0" smtClean="0"/>
              <a:t>Democrat at heart, hated Jackson</a:t>
            </a:r>
            <a:endParaRPr lang="en-US" dirty="0"/>
          </a:p>
          <a:p>
            <a:r>
              <a:rPr lang="en-US" i="1" dirty="0"/>
              <a:t>Caroline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British attack that killed 1 American</a:t>
            </a:r>
          </a:p>
          <a:p>
            <a:r>
              <a:rPr lang="en-US" dirty="0"/>
              <a:t>“Aroostook War”</a:t>
            </a:r>
          </a:p>
          <a:p>
            <a:pPr lvl="1"/>
            <a:r>
              <a:rPr lang="en-US" dirty="0"/>
              <a:t>Conflict between lumberjacks in Maine and Canada</a:t>
            </a:r>
          </a:p>
          <a:p>
            <a:pPr lvl="1"/>
            <a:r>
              <a:rPr lang="en-US" dirty="0"/>
              <a:t>Webster-Ashburton Treaty settled boundary dispute in ME</a:t>
            </a:r>
          </a:p>
          <a:p>
            <a:r>
              <a:rPr lang="en-US" i="1" dirty="0"/>
              <a:t>Creole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100 slaves took over ship, fled to </a:t>
            </a:r>
            <a:r>
              <a:rPr lang="en-US" dirty="0" smtClean="0"/>
              <a:t>Bahamas</a:t>
            </a:r>
          </a:p>
          <a:p>
            <a:endParaRPr lang="en-US" dirty="0"/>
          </a:p>
        </p:txBody>
      </p:sp>
      <p:pic>
        <p:nvPicPr>
          <p:cNvPr id="11266" name="Picture 2" descr="http://www.retrocampaigns.com/images/tippe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667000" cy="27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thaca.edu/icq/2004v3/southill/pix/tippecan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89" y="2590800"/>
            <a:ext cx="5170511" cy="23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mericaslibrary.gov/assets/aa/tyler/aa_tyler_subj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Changing Face of American Politics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Two treaties to know:</a:t>
            </a:r>
          </a:p>
          <a:p>
            <a:endParaRPr lang="en-US" dirty="0" smtClean="0"/>
          </a:p>
          <a:p>
            <a:r>
              <a:rPr lang="en-US" dirty="0" smtClean="0"/>
              <a:t>Webster-Ashburton Treaty:</a:t>
            </a:r>
          </a:p>
          <a:p>
            <a:pPr lvl="1"/>
            <a:r>
              <a:rPr lang="en-US" dirty="0" smtClean="0"/>
              <a:t>Resolved a boundary dispute between Maine and Canada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Treaty of Wang </a:t>
            </a:r>
            <a:r>
              <a:rPr lang="en-US" dirty="0" err="1" smtClean="0"/>
              <a:t>Hya</a:t>
            </a:r>
            <a:r>
              <a:rPr lang="en-US" dirty="0" smtClean="0"/>
              <a:t> (1844):</a:t>
            </a:r>
          </a:p>
          <a:p>
            <a:pPr lvl="1"/>
            <a:r>
              <a:rPr lang="en-US" dirty="0" smtClean="0"/>
              <a:t>Caleb Cushing</a:t>
            </a:r>
          </a:p>
          <a:p>
            <a:pPr lvl="1"/>
            <a:r>
              <a:rPr lang="en-US" dirty="0" smtClean="0"/>
              <a:t>Americans received trading rights in China</a:t>
            </a:r>
          </a:p>
          <a:p>
            <a:pPr lvl="1"/>
            <a:r>
              <a:rPr lang="en-US" dirty="0" smtClean="0"/>
              <a:t>Extraterritoriality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://www.biography.com/imported/images/Biography/Images/Profiles/W/Daniel-Webster-WC-9526186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5/5b/Caleb_Cush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2343150" cy="36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937"/>
            <a:ext cx="1572463" cy="15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http://t.qkme.me/3sd2c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68035"/>
            <a:ext cx="2971800" cy="34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American History: </a:t>
            </a:r>
            <a:r>
              <a:rPr lang="en-US" dirty="0" smtClean="0"/>
              <a:t>Chapter 9 Review 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Jacksonian</a:t>
            </a:r>
            <a:r>
              <a:rPr lang="en-US" dirty="0" smtClean="0"/>
              <a:t>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Mass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Age </a:t>
            </a:r>
            <a:r>
              <a:rPr lang="en-US" dirty="0" smtClean="0"/>
              <a:t>of Jackson??</a:t>
            </a:r>
          </a:p>
          <a:p>
            <a:pPr lvl="1"/>
            <a:r>
              <a:rPr lang="en-US" dirty="0" smtClean="0"/>
              <a:t>More Americans (white males) participated in politics</a:t>
            </a:r>
            <a:endParaRPr lang="en-US" dirty="0"/>
          </a:p>
          <a:p>
            <a:pPr lvl="1"/>
            <a:r>
              <a:rPr lang="en-US" dirty="0" smtClean="0"/>
              <a:t>Property requirements and taxpaying requirements disappeared in many states</a:t>
            </a:r>
          </a:p>
          <a:p>
            <a:pPr lvl="1"/>
            <a:r>
              <a:rPr lang="en-US" dirty="0" smtClean="0"/>
              <a:t>Voting did NOT extend to women or African Americans</a:t>
            </a:r>
          </a:p>
          <a:p>
            <a:pPr lvl="1"/>
            <a:r>
              <a:rPr lang="en-US" dirty="0" smtClean="0"/>
              <a:t>Western states gain more prominence</a:t>
            </a:r>
          </a:p>
          <a:p>
            <a:endParaRPr lang="en-US" dirty="0" smtClean="0"/>
          </a:p>
          <a:p>
            <a:r>
              <a:rPr lang="en-US" dirty="0" smtClean="0"/>
              <a:t>Dorr Rebellion</a:t>
            </a:r>
          </a:p>
          <a:p>
            <a:pPr lvl="1"/>
            <a:r>
              <a:rPr lang="en-US" dirty="0" smtClean="0"/>
              <a:t>Forced conservatives in RI to adopt a new constitution that expanded suffrage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ushistory.org/us/images/00033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334"/>
            <a:ext cx="2992582" cy="23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.greasy.com/host/images/743203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2043"/>
            <a:ext cx="2590800" cy="392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Mass Politics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Presidential electors:</a:t>
            </a:r>
          </a:p>
          <a:p>
            <a:pPr lvl="1"/>
            <a:r>
              <a:rPr lang="en-US" dirty="0" smtClean="0"/>
              <a:t>Traditionally chosen by state legislatures</a:t>
            </a:r>
          </a:p>
          <a:p>
            <a:pPr lvl="1"/>
            <a:r>
              <a:rPr lang="en-US" dirty="0" smtClean="0"/>
              <a:t>1828: all but SC allowed popular vote of electors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Presidential </a:t>
            </a:r>
            <a:r>
              <a:rPr lang="en-US" dirty="0" smtClean="0"/>
              <a:t>election trends:</a:t>
            </a:r>
          </a:p>
          <a:p>
            <a:pPr lvl="1"/>
            <a:r>
              <a:rPr lang="en-US" dirty="0" smtClean="0"/>
              <a:t>1824: 27% of adult white males voted</a:t>
            </a:r>
          </a:p>
          <a:p>
            <a:pPr lvl="1"/>
            <a:r>
              <a:rPr lang="en-US" dirty="0" smtClean="0"/>
              <a:t>1828: 58% of adult white males voted</a:t>
            </a:r>
          </a:p>
          <a:p>
            <a:pPr lvl="1"/>
            <a:r>
              <a:rPr lang="en-US" dirty="0" smtClean="0"/>
              <a:t>1840: 80% of adult white males voted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Democracy </a:t>
            </a:r>
            <a:r>
              <a:rPr lang="en-US" i="1" dirty="0" smtClean="0"/>
              <a:t>in America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Alexis de Tocqueville</a:t>
            </a:r>
          </a:p>
          <a:p>
            <a:pPr lvl="1"/>
            <a:r>
              <a:rPr lang="en-US" dirty="0" smtClean="0"/>
              <a:t>Argued that America lacked typical aristocracies, people could rise and fall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Voter turn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311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a/aa/Alexis_de_tocquevil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42" y="80962"/>
            <a:ext cx="2790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Mass Politics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Party System:</a:t>
            </a:r>
          </a:p>
          <a:p>
            <a:pPr lvl="1"/>
            <a:r>
              <a:rPr lang="en-US" dirty="0" smtClean="0"/>
              <a:t>Many believed parties were essential to democracy</a:t>
            </a:r>
          </a:p>
          <a:p>
            <a:pPr lvl="1"/>
            <a:r>
              <a:rPr lang="en-US" dirty="0" smtClean="0"/>
              <a:t>Loyalty to the party was more important than ideology </a:t>
            </a:r>
          </a:p>
          <a:p>
            <a:pPr lvl="2"/>
            <a:r>
              <a:rPr lang="en-US" dirty="0" smtClean="0"/>
              <a:t>Spoils System: patronage, reward supporters with jobs</a:t>
            </a:r>
          </a:p>
          <a:p>
            <a:endParaRPr lang="en-US" dirty="0" smtClean="0"/>
          </a:p>
          <a:p>
            <a:r>
              <a:rPr lang="en-US" dirty="0" smtClean="0"/>
              <a:t>1830s: two party system at the national level</a:t>
            </a:r>
          </a:p>
          <a:p>
            <a:pPr lvl="1"/>
            <a:r>
              <a:rPr lang="en-US" dirty="0" smtClean="0"/>
              <a:t>Democrats (Jackson) and Whigs (Clay)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Mass Politics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“Common Man” President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president from the West (Tennessee)</a:t>
            </a:r>
          </a:p>
          <a:p>
            <a:pPr lvl="1"/>
            <a:r>
              <a:rPr lang="en-US" dirty="0" smtClean="0"/>
              <a:t>Equality for all white males</a:t>
            </a:r>
          </a:p>
          <a:p>
            <a:pPr lvl="1"/>
            <a:r>
              <a:rPr lang="en-US" dirty="0" smtClean="0"/>
              <a:t>Against wealthy, eastern establishments (BUS)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National Party Convention:</a:t>
            </a:r>
          </a:p>
          <a:p>
            <a:pPr lvl="1"/>
            <a:r>
              <a:rPr lang="en-US" dirty="0" smtClean="0"/>
              <a:t>Re-nominated Jackson in 1832</a:t>
            </a:r>
          </a:p>
          <a:p>
            <a:pPr lvl="1"/>
            <a:r>
              <a:rPr lang="en-US" dirty="0" smtClean="0"/>
              <a:t>Replaced the congressional caucus</a:t>
            </a:r>
          </a:p>
          <a:p>
            <a:pPr lvl="1"/>
            <a:r>
              <a:rPr lang="en-US" dirty="0" smtClean="0"/>
              <a:t>More power for people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lemson.edu/about/images/figures/johnccalho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64" y="3532909"/>
            <a:ext cx="2590800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“Our Federal Union”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C. Calhoun:</a:t>
            </a:r>
          </a:p>
          <a:p>
            <a:pPr lvl="1"/>
            <a:r>
              <a:rPr lang="en-US" dirty="0" smtClean="0"/>
              <a:t>VP under JQ Adams and Jackson (1</a:t>
            </a:r>
            <a:r>
              <a:rPr lang="en-US" baseline="30000" dirty="0" smtClean="0"/>
              <a:t>st</a:t>
            </a:r>
            <a:r>
              <a:rPr lang="en-US" dirty="0" smtClean="0"/>
              <a:t> Term)]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South Carolina Exposition and Protest </a:t>
            </a:r>
            <a:r>
              <a:rPr lang="en-US" dirty="0" smtClean="0"/>
              <a:t>(1828)</a:t>
            </a:r>
          </a:p>
          <a:p>
            <a:pPr lvl="2"/>
            <a:r>
              <a:rPr lang="en-US" dirty="0" smtClean="0"/>
              <a:t>Urged states to nullify the Tariff of Abominations</a:t>
            </a:r>
          </a:p>
          <a:p>
            <a:pPr lvl="2"/>
            <a:r>
              <a:rPr lang="en-US" dirty="0" smtClean="0"/>
              <a:t>Argued since the states created the federal government, they had the ability to nullify federal laws</a:t>
            </a:r>
          </a:p>
          <a:p>
            <a:endParaRPr lang="en-US" dirty="0" smtClean="0"/>
          </a:p>
          <a:p>
            <a:r>
              <a:rPr lang="en-US" dirty="0" smtClean="0"/>
              <a:t>Kitchen Cabinet:</a:t>
            </a:r>
          </a:p>
          <a:p>
            <a:pPr lvl="1"/>
            <a:r>
              <a:rPr lang="en-US" dirty="0" smtClean="0"/>
              <a:t>Group of official and unofficial advisors to Jackson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www.sjsapush.com/resources/kitchen%20c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3" y="13854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“Our Federal Union”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Webster-Hayne Debate:</a:t>
            </a:r>
          </a:p>
          <a:p>
            <a:pPr lvl="1"/>
            <a:r>
              <a:rPr lang="en-US" dirty="0" smtClean="0"/>
              <a:t>States’ Rights (Hayne) v. National Power (Webster)</a:t>
            </a:r>
          </a:p>
          <a:p>
            <a:pPr lvl="1"/>
            <a:r>
              <a:rPr lang="en-US" dirty="0" smtClean="0"/>
              <a:t>Hayne advocated nullification</a:t>
            </a:r>
          </a:p>
          <a:p>
            <a:pPr lvl="1"/>
            <a:r>
              <a:rPr lang="en-US" dirty="0" smtClean="0"/>
              <a:t>“Second Reply to Hayne”</a:t>
            </a:r>
          </a:p>
          <a:p>
            <a:pPr lvl="2"/>
            <a:r>
              <a:rPr lang="en-US" dirty="0" smtClean="0"/>
              <a:t>Webster advocated national power</a:t>
            </a:r>
          </a:p>
          <a:p>
            <a:pPr lvl="2"/>
            <a:r>
              <a:rPr lang="en-US" dirty="0" smtClean="0"/>
              <a:t>“Liberty and Union, now and forever, one and inseparable.”</a:t>
            </a:r>
          </a:p>
          <a:p>
            <a:r>
              <a:rPr lang="en-US" dirty="0" smtClean="0"/>
              <a:t>Nullification Crisis:</a:t>
            </a:r>
          </a:p>
          <a:p>
            <a:pPr lvl="1"/>
            <a:r>
              <a:rPr lang="en-US" dirty="0" smtClean="0"/>
              <a:t>Calhoun becomes Senator from SC</a:t>
            </a:r>
          </a:p>
          <a:p>
            <a:pPr lvl="1"/>
            <a:r>
              <a:rPr lang="en-US" dirty="0" smtClean="0"/>
              <a:t>SC nullified tariffs of 1828 and 1832</a:t>
            </a:r>
          </a:p>
          <a:p>
            <a:r>
              <a:rPr lang="en-US" dirty="0" smtClean="0"/>
              <a:t>Compromise Tariff of 1833 (Henry Clay):</a:t>
            </a:r>
          </a:p>
          <a:p>
            <a:pPr lvl="1"/>
            <a:r>
              <a:rPr lang="en-US" dirty="0" smtClean="0"/>
              <a:t>Reduced tariff rates by 10% per year for 8 years</a:t>
            </a:r>
            <a:endParaRPr lang="en-US" dirty="0"/>
          </a:p>
          <a:p>
            <a:r>
              <a:rPr lang="en-US" dirty="0" smtClean="0"/>
              <a:t>Force Bill:</a:t>
            </a:r>
          </a:p>
          <a:p>
            <a:pPr lvl="1"/>
            <a:r>
              <a:rPr lang="en-US" dirty="0" smtClean="0"/>
              <a:t>President could use military in future to collect tariffs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americanmadeheroes.com/pics/fanuel-hall/webster-hayne-deb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97283"/>
            <a:ext cx="5367770" cy="33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estofbooks.com/finance/Amasa-Walker/The-Science-of-Wealth/images/Different-Tariffs-of-the-United-St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2214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The Removal of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Jackson advocated removal of Natives west of Mississippi River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5 Civilized Tribes”</a:t>
            </a:r>
          </a:p>
          <a:p>
            <a:pPr lvl="1"/>
            <a:r>
              <a:rPr lang="en-US" dirty="0" smtClean="0"/>
              <a:t>Located in the South – GA, AL, MS, FL</a:t>
            </a:r>
          </a:p>
          <a:p>
            <a:r>
              <a:rPr lang="en-US" dirty="0" smtClean="0"/>
              <a:t>Indian Removal Act (1830)</a:t>
            </a:r>
          </a:p>
          <a:p>
            <a:pPr lvl="1"/>
            <a:r>
              <a:rPr lang="en-US" dirty="0" smtClean="0"/>
              <a:t>Aimed to move southern tribes to west of MS River </a:t>
            </a:r>
            <a:endParaRPr lang="en-US" dirty="0"/>
          </a:p>
          <a:p>
            <a:r>
              <a:rPr lang="en-US" i="1" dirty="0" smtClean="0"/>
              <a:t>Worcester v. Georgia </a:t>
            </a:r>
            <a:r>
              <a:rPr lang="en-US" dirty="0" smtClean="0"/>
              <a:t>(1832)</a:t>
            </a:r>
          </a:p>
          <a:p>
            <a:pPr lvl="1"/>
            <a:r>
              <a:rPr lang="en-US" dirty="0" smtClean="0"/>
              <a:t>Supreme Court stated Natives could NOT be forced to move</a:t>
            </a:r>
          </a:p>
          <a:p>
            <a:pPr lvl="1"/>
            <a:r>
              <a:rPr lang="en-US" dirty="0" smtClean="0"/>
              <a:t>Jackson ignores the decision</a:t>
            </a:r>
          </a:p>
          <a:p>
            <a:r>
              <a:rPr lang="en-US" dirty="0"/>
              <a:t>Trail of Tears:</a:t>
            </a:r>
          </a:p>
          <a:p>
            <a:pPr lvl="1"/>
            <a:r>
              <a:rPr lang="en-US" dirty="0"/>
              <a:t>Winter of 1838</a:t>
            </a:r>
          </a:p>
          <a:p>
            <a:pPr lvl="1"/>
            <a:r>
              <a:rPr lang="en-US" dirty="0"/>
              <a:t>Forced removal of 1,000s of Natives</a:t>
            </a:r>
          </a:p>
          <a:p>
            <a:pPr lvl="1"/>
            <a:r>
              <a:rPr lang="en-US" dirty="0"/>
              <a:t>1/8 died during or shortly after arriving out west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images.betterworldbooks.com/076/The-Trail-of-Tears-978076142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3714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162</TotalTime>
  <Words>906</Words>
  <Application>Microsoft Office PowerPoint</Application>
  <PresentationFormat>On-screen Show (4:3)</PresentationFormat>
  <Paragraphs>195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www.Apushreview.com</vt:lpstr>
      <vt:lpstr>American History: Chapter 9 Review Video</vt:lpstr>
      <vt:lpstr>The Rise of Mass Politics</vt:lpstr>
      <vt:lpstr>The Rise of Mass Politics Continued </vt:lpstr>
      <vt:lpstr>The Rise of Mass Politics Continued </vt:lpstr>
      <vt:lpstr>The Rise of Mass Politics Continued </vt:lpstr>
      <vt:lpstr>“Our Federal Union”</vt:lpstr>
      <vt:lpstr>“Our Federal Union” Continued</vt:lpstr>
      <vt:lpstr>The Removal of Indians</vt:lpstr>
      <vt:lpstr>Jackson and the Bank War</vt:lpstr>
      <vt:lpstr>Jackson and the Bank War Continued</vt:lpstr>
      <vt:lpstr>The Changing Face of American Politics</vt:lpstr>
      <vt:lpstr>The Changing Face of American Politics Continued </vt:lpstr>
      <vt:lpstr>The Changing Face of American Politics Continued </vt:lpstr>
      <vt:lpstr>The Changing Face of American Politics Continued 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24</cp:revision>
  <dcterms:created xsi:type="dcterms:W3CDTF">2013-08-26T14:38:25Z</dcterms:created>
  <dcterms:modified xsi:type="dcterms:W3CDTF">2013-11-03T23:58:24Z</dcterms:modified>
</cp:coreProperties>
</file>