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4" r:id="rId5"/>
    <p:sldId id="266" r:id="rId6"/>
    <p:sldId id="268" r:id="rId7"/>
    <p:sldId id="269" r:id="rId8"/>
    <p:sldId id="270" r:id="rId9"/>
    <p:sldId id="271" r:id="rId10"/>
    <p:sldId id="273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02DAE4-A5A9-485D-9703-34D888998B49}" type="datetimeFigureOut">
              <a:rPr lang="en-US" smtClean="0"/>
              <a:t>11/3/2012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6F3513-ABC4-4B98-BED4-B8B234B16B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Macon’s Bill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r>
              <a:rPr lang="en-US" dirty="0" smtClean="0"/>
              <a:t>: to entice Britain or France to repeal shipping restrictions</a:t>
            </a:r>
          </a:p>
          <a:p>
            <a:r>
              <a:rPr lang="en-US" dirty="0" smtClean="0"/>
              <a:t>U.S. would maintain its embargo against the nation that didn't sign on</a:t>
            </a:r>
          </a:p>
          <a:p>
            <a:r>
              <a:rPr lang="en-US" dirty="0" smtClean="0"/>
              <a:t>Leads to US embargo against Britain, helps fuel the War of 1812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war with Britain and Not France?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War Hawks pushed Madison toward war</a:t>
            </a:r>
          </a:p>
          <a:p>
            <a:pPr>
              <a:buNone/>
            </a:pPr>
            <a:r>
              <a:rPr lang="en-US" dirty="0" smtClean="0"/>
              <a:t>2. Traditional Republican (Jeffersonian) partiality toward France</a:t>
            </a:r>
          </a:p>
          <a:p>
            <a:pPr>
              <a:buNone/>
            </a:pPr>
            <a:r>
              <a:rPr lang="en-US" dirty="0" smtClean="0"/>
              <a:t>3. Visibility of British impressments and arming of Amerindians.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i="1" dirty="0" smtClean="0"/>
              <a:t>Chesapeake-Leopard Affair</a:t>
            </a:r>
          </a:p>
          <a:p>
            <a:pPr>
              <a:buNone/>
            </a:pPr>
            <a:r>
              <a:rPr lang="en-US" dirty="0" smtClean="0"/>
              <a:t>5. Lure of conquering British Canada: timber, fishing, fur trade.</a:t>
            </a:r>
            <a:endParaRPr lang="en-US" dirty="0"/>
          </a:p>
        </p:txBody>
      </p:sp>
      <p:pic>
        <p:nvPicPr>
          <p:cNvPr id="5122" name="Picture 2" descr="https://encrypted-tbn2.gstatic.com/images?q=tbn:ANd9GcT5bqdC8DcF5L-zyDv_rNe8f3a9_A-07u3K1RvyKrdy1IG1nC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187120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QczSbBvQ79UZnsbB4XcrdeKInD9sZtJ4eANy51cyemBvahnL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1600200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“Revolution of 1800”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Jefferson </a:t>
            </a:r>
            <a:r>
              <a:rPr lang="en-US" dirty="0" smtClean="0"/>
              <a:t>wins, Burr becomes </a:t>
            </a:r>
            <a:r>
              <a:rPr lang="en-US" dirty="0" smtClean="0"/>
              <a:t>VP </a:t>
            </a:r>
          </a:p>
          <a:p>
            <a:pPr lvl="1"/>
            <a:r>
              <a:rPr lang="en-US" dirty="0" smtClean="0"/>
              <a:t>Peaceful </a:t>
            </a:r>
            <a:r>
              <a:rPr lang="en-US" dirty="0" smtClean="0"/>
              <a:t>transfer of power among </a:t>
            </a:r>
            <a:r>
              <a:rPr lang="en-US" dirty="0" smtClean="0"/>
              <a:t>parties</a:t>
            </a:r>
          </a:p>
          <a:p>
            <a:pPr lvl="1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 smtClean="0"/>
          </a:p>
          <a:p>
            <a:r>
              <a:rPr lang="en-US" dirty="0" smtClean="0"/>
              <a:t>Jefferson keeps virtually all of Hamilton’s policies in place (not excise tax)</a:t>
            </a:r>
          </a:p>
          <a:p>
            <a:r>
              <a:rPr lang="en-US" dirty="0"/>
              <a:t>“We are all Republicans, we are all Federalists.”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Emerging 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Judiciary Act of 1801</a:t>
            </a:r>
          </a:p>
          <a:p>
            <a:pPr lvl="1"/>
            <a:r>
              <a:rPr lang="en-US" dirty="0" smtClean="0"/>
              <a:t>Created 16 new judgeships and other offices</a:t>
            </a:r>
          </a:p>
          <a:p>
            <a:r>
              <a:rPr lang="en-US" b="1" i="1" u="sng" dirty="0" smtClean="0"/>
              <a:t>“Midnight Judges”</a:t>
            </a:r>
          </a:p>
          <a:p>
            <a:pPr lvl="1"/>
            <a:r>
              <a:rPr lang="en-US" dirty="0" smtClean="0"/>
              <a:t>Last minute appointments by Adams prior to leaving office</a:t>
            </a:r>
          </a:p>
          <a:p>
            <a:r>
              <a:rPr lang="en-US" b="1" i="1" u="sng" dirty="0" smtClean="0"/>
              <a:t>JOHN MARSHALL </a:t>
            </a:r>
            <a:r>
              <a:rPr lang="en-US" dirty="0" smtClean="0"/>
              <a:t>(KNOW HIM AT ALL COSTS)</a:t>
            </a:r>
          </a:p>
          <a:p>
            <a:pPr lvl="1"/>
            <a:r>
              <a:rPr lang="en-US" dirty="0" smtClean="0"/>
              <a:t>Served </a:t>
            </a:r>
            <a:r>
              <a:rPr lang="en-US" dirty="0" smtClean="0"/>
              <a:t>34 years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smtClean="0"/>
              <a:t>THE POWER OF THE FEDERAL GOVERNMENT</a:t>
            </a:r>
            <a:endParaRPr lang="en-US" dirty="0"/>
          </a:p>
        </p:txBody>
      </p:sp>
      <p:pic>
        <p:nvPicPr>
          <p:cNvPr id="1026" name="Picture 2" descr="https://encrypted-tbn2.gstatic.com/images?q=tbn:ANd9GcQzmrPiOtJE1UMb8jjk4aSFt4QjdH7ywDsSWyWJIFFHxSqVuT0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3440"/>
          </a:xfrm>
        </p:spPr>
        <p:txBody>
          <a:bodyPr/>
          <a:lstStyle/>
          <a:p>
            <a:r>
              <a:rPr lang="en-US" dirty="0" smtClean="0"/>
              <a:t>More 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Marbury vs. Madison (1803)</a:t>
            </a:r>
            <a:endParaRPr lang="en-US" dirty="0" smtClean="0"/>
          </a:p>
          <a:p>
            <a:pPr lvl="1"/>
            <a:r>
              <a:rPr lang="en-US" dirty="0" smtClean="0"/>
              <a:t>Marbury sues Secretary of State Madison</a:t>
            </a:r>
          </a:p>
          <a:p>
            <a:pPr lvl="1"/>
            <a:r>
              <a:rPr lang="en-US" dirty="0" smtClean="0"/>
              <a:t>Part of Judiciary Act ruled unconstitutional</a:t>
            </a:r>
          </a:p>
          <a:p>
            <a:pPr lvl="1"/>
            <a:r>
              <a:rPr lang="en-US" dirty="0" smtClean="0"/>
              <a:t>***SIGNIFICANCE***</a:t>
            </a:r>
          </a:p>
          <a:p>
            <a:pPr lvl="2"/>
            <a:r>
              <a:rPr lang="en-US" dirty="0" smtClean="0"/>
              <a:t>Judicial Branch is the sole interpreter of the constitution</a:t>
            </a:r>
          </a:p>
          <a:p>
            <a:pPr lvl="2"/>
            <a:r>
              <a:rPr lang="en-US" dirty="0" smtClean="0"/>
              <a:t>Sets the precedent that the Supreme Court can declare laws unconstitutional</a:t>
            </a:r>
          </a:p>
          <a:p>
            <a:r>
              <a:rPr lang="en-US" dirty="0" smtClean="0"/>
              <a:t>Samuel Chase:</a:t>
            </a:r>
          </a:p>
          <a:p>
            <a:pPr lvl="1"/>
            <a:r>
              <a:rPr lang="en-US" dirty="0" smtClean="0"/>
              <a:t>Impeached by </a:t>
            </a:r>
            <a:r>
              <a:rPr lang="en-US" dirty="0" smtClean="0"/>
              <a:t>Republicans – due to personality</a:t>
            </a:r>
            <a:endParaRPr lang="en-US" dirty="0" smtClean="0"/>
          </a:p>
          <a:p>
            <a:pPr lvl="1"/>
            <a:r>
              <a:rPr lang="en-US" dirty="0" smtClean="0"/>
              <a:t>Found not guilty in the Senate</a:t>
            </a:r>
          </a:p>
          <a:p>
            <a:pPr lvl="1"/>
            <a:r>
              <a:rPr lang="en-US" dirty="0" smtClean="0"/>
              <a:t>Significance: No real serious attempt has been made to reshape S.C. by impeachment</a:t>
            </a:r>
            <a:endParaRPr lang="en-US" dirty="0"/>
          </a:p>
        </p:txBody>
      </p:sp>
      <p:pic>
        <p:nvPicPr>
          <p:cNvPr id="2050" name="Picture 2" descr="https://encrypted-tbn0.gstatic.com/images?q=tbn:ANd9GcRnWHMtCs34Uv5KpGZP_epJ7kyjXldwa4kNpAawmN8kXAKGDO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124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Jefferson tries to buy NO from the French for $10 million. </a:t>
            </a:r>
          </a:p>
          <a:p>
            <a:r>
              <a:rPr lang="en-US" dirty="0" smtClean="0"/>
              <a:t>Livingston and Monroe are offered all of Louisiana for $15 million!</a:t>
            </a:r>
          </a:p>
          <a:p>
            <a:r>
              <a:rPr lang="en-US" dirty="0" smtClean="0"/>
              <a:t>Jefferson thought this was necessary to the country, but felt it was unconstitutional</a:t>
            </a:r>
          </a:p>
          <a:p>
            <a:r>
              <a:rPr lang="en-US" dirty="0" smtClean="0"/>
              <a:t>Role reversal of strict vs. loose interpretation</a:t>
            </a:r>
          </a:p>
          <a:p>
            <a:r>
              <a:rPr lang="en-US" dirty="0"/>
              <a:t>US doubled in size</a:t>
            </a:r>
          </a:p>
          <a:p>
            <a:endParaRPr lang="en-US" dirty="0" smtClean="0"/>
          </a:p>
        </p:txBody>
      </p:sp>
      <p:pic>
        <p:nvPicPr>
          <p:cNvPr id="3074" name="Picture 2" descr="https://encrypted-tbn1.gstatic.com/images?q=tbn:ANd9GcSXCORGg8Eqq1Lyl0NFn3CASSSylxuhEaO5I5u4oOItiGs_E4Sa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0" y="990600"/>
            <a:ext cx="72733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Aaron Burr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Burr plotted a secession of New England</a:t>
            </a:r>
          </a:p>
          <a:p>
            <a:pPr lvl="1"/>
            <a:r>
              <a:rPr lang="en-US" dirty="0" smtClean="0"/>
              <a:t>Burr </a:t>
            </a:r>
            <a:r>
              <a:rPr lang="en-US" dirty="0" smtClean="0"/>
              <a:t>challenges Hamilton to a duel and kills him</a:t>
            </a:r>
          </a:p>
          <a:p>
            <a:pPr lvl="1"/>
            <a:r>
              <a:rPr lang="en-US" dirty="0" smtClean="0"/>
              <a:t>His political career is over, tries to separate western part of US</a:t>
            </a:r>
          </a:p>
          <a:p>
            <a:r>
              <a:rPr lang="en-US" dirty="0" smtClean="0"/>
              <a:t>Arrested and tried for treason.</a:t>
            </a:r>
          </a:p>
          <a:p>
            <a:pPr lvl="1"/>
            <a:r>
              <a:rPr lang="en-US" dirty="0" smtClean="0"/>
              <a:t>Found not guilty</a:t>
            </a:r>
          </a:p>
          <a:p>
            <a:pPr lvl="1"/>
            <a:r>
              <a:rPr lang="en-US" dirty="0" smtClean="0"/>
              <a:t>Flees to Europe and urges an alliance between France and England against US</a:t>
            </a:r>
          </a:p>
          <a:p>
            <a:endParaRPr lang="en-US" dirty="0"/>
          </a:p>
        </p:txBody>
      </p:sp>
      <p:pic>
        <p:nvPicPr>
          <p:cNvPr id="4098" name="Picture 2" descr="https://encrypted-tbn0.gstatic.com/images?q=tbn:ANd9GcQhyNZXy06X_BM3BpyjqiXKrLjU9moDXfJIsDLugBh3bqYv1Agc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781800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Precarious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America is caught between Britain and France</a:t>
            </a:r>
          </a:p>
          <a:p>
            <a:pPr lvl="1"/>
            <a:r>
              <a:rPr lang="en-US" b="1" u="sng" dirty="0" smtClean="0"/>
              <a:t>Berlin Decree (1806):</a:t>
            </a:r>
            <a:r>
              <a:rPr lang="en-US" dirty="0" smtClean="0"/>
              <a:t> France would confiscate ships trading with Britain</a:t>
            </a:r>
          </a:p>
          <a:p>
            <a:pPr lvl="1"/>
            <a:r>
              <a:rPr lang="en-US" b="1" u="sng" dirty="0" smtClean="0"/>
              <a:t>Orders in Council (1806</a:t>
            </a:r>
            <a:r>
              <a:rPr lang="en-US" dirty="0" smtClean="0"/>
              <a:t>): Britain’s response to France, forced ships trading with France to stop in Britain first to be loaded with goods</a:t>
            </a:r>
          </a:p>
          <a:p>
            <a:r>
              <a:rPr lang="en-US" b="1" i="1" u="sng" dirty="0" smtClean="0"/>
              <a:t>IMPRESSMENT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Forcible enlistment of American merchants and sailors into the British navy</a:t>
            </a:r>
          </a:p>
          <a:p>
            <a:r>
              <a:rPr lang="en-US" i="1" dirty="0" smtClean="0"/>
              <a:t>Chesapeake Incident:</a:t>
            </a:r>
            <a:endParaRPr lang="en-US" dirty="0" smtClean="0"/>
          </a:p>
          <a:p>
            <a:pPr lvl="1"/>
            <a:r>
              <a:rPr lang="en-US" dirty="0" smtClean="0"/>
              <a:t>British warship fires on American ship, kills 3, injures 18. Angers Americans greatly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82782"/>
            <a:ext cx="76962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8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Hated Embargo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Embargo Act of 1807:</a:t>
            </a:r>
          </a:p>
          <a:p>
            <a:pPr lvl="1"/>
            <a:r>
              <a:rPr lang="en-US" dirty="0" smtClean="0"/>
              <a:t>Forbade export of ALL goods from US, no matter the destination</a:t>
            </a:r>
          </a:p>
          <a:p>
            <a:pPr lvl="1"/>
            <a:r>
              <a:rPr lang="en-US" dirty="0" smtClean="0"/>
              <a:t>Intent was to make France and Britain respect America’s rights</a:t>
            </a:r>
          </a:p>
          <a:p>
            <a:r>
              <a:rPr lang="en-US" dirty="0" smtClean="0"/>
              <a:t>The plan backfired horrifically</a:t>
            </a:r>
          </a:p>
          <a:p>
            <a:pPr lvl="1"/>
            <a:r>
              <a:rPr lang="en-US" dirty="0" smtClean="0"/>
              <a:t>Economy of US takes a huge hit</a:t>
            </a:r>
          </a:p>
          <a:p>
            <a:pPr lvl="1"/>
            <a:r>
              <a:rPr lang="en-US" dirty="0" smtClean="0"/>
              <a:t>New England was hurt the most (Federalists are angry)</a:t>
            </a:r>
          </a:p>
          <a:p>
            <a:pPr lvl="1"/>
            <a:r>
              <a:rPr lang="en-US" dirty="0" smtClean="0"/>
              <a:t>Act revoked in 1809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467600" cy="55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6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lnSpcReduction="10000"/>
          </a:bodyPr>
          <a:lstStyle/>
          <a:p>
            <a:r>
              <a:rPr lang="en-US" b="1" i="1" u="sng" dirty="0" smtClean="0"/>
              <a:t>Non-Intercourse Act:</a:t>
            </a:r>
          </a:p>
          <a:p>
            <a:pPr lvl="1"/>
            <a:r>
              <a:rPr lang="en-US" dirty="0" smtClean="0"/>
              <a:t>Reopened trade with all nations of the world, except Britain and France</a:t>
            </a:r>
          </a:p>
          <a:p>
            <a:pPr lvl="1"/>
            <a:r>
              <a:rPr lang="en-US" dirty="0" smtClean="0"/>
              <a:t>US economy is still hurting, needs those two large countries to trade with</a:t>
            </a:r>
          </a:p>
          <a:p>
            <a:endParaRPr lang="en-US" dirty="0" smtClean="0"/>
          </a:p>
          <a:p>
            <a:r>
              <a:rPr lang="en-US" dirty="0" smtClean="0"/>
              <a:t>Positives of embargos?</a:t>
            </a:r>
          </a:p>
          <a:p>
            <a:pPr lvl="1"/>
            <a:r>
              <a:rPr lang="en-US" dirty="0" smtClean="0"/>
              <a:t>Beginnings of the Industrial Revolution are born</a:t>
            </a:r>
          </a:p>
          <a:p>
            <a:pPr lvl="1"/>
            <a:r>
              <a:rPr lang="en-US" dirty="0" smtClean="0"/>
              <a:t>Factories begin to pop up in New England</a:t>
            </a:r>
          </a:p>
          <a:p>
            <a:endParaRPr lang="en-US" dirty="0" smtClean="0"/>
          </a:p>
          <a:p>
            <a:r>
              <a:rPr lang="en-US" dirty="0" smtClean="0"/>
              <a:t>Jefferson, who believed agriculture should be the main industry, helped spark industry (supported by Federalist Party)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2211</TotalTime>
  <Words>580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Chapter 11 Review</vt:lpstr>
      <vt:lpstr>The “Revolution of 1800”</vt:lpstr>
      <vt:lpstr>Emerging Judicial Branch</vt:lpstr>
      <vt:lpstr>More Judicial Branch</vt:lpstr>
      <vt:lpstr>The Louisiana Purchase</vt:lpstr>
      <vt:lpstr>Aaron Burr</vt:lpstr>
      <vt:lpstr>A Precarious Neutrality</vt:lpstr>
      <vt:lpstr>The Hated Embargo</vt:lpstr>
      <vt:lpstr>PowerPoint Presentation</vt:lpstr>
      <vt:lpstr>Macon’s Bill #2</vt:lpstr>
      <vt:lpstr>Why war with Britain and Not France?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Review</dc:title>
  <dc:creator>Adam Norris</dc:creator>
  <cp:lastModifiedBy>Adam Norris</cp:lastModifiedBy>
  <cp:revision>9</cp:revision>
  <dcterms:created xsi:type="dcterms:W3CDTF">2012-11-03T15:40:38Z</dcterms:created>
  <dcterms:modified xsi:type="dcterms:W3CDTF">2012-11-05T13:51:13Z</dcterms:modified>
</cp:coreProperties>
</file>