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DA6A5-B471-406D-8631-18E05D8A1726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43101-FBDC-43F9-9B67-0C4FF85AB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0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645CB-A857-48F9-9910-A23CAAD3CB5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2D0F-8332-4328-A367-05E4C89ACC8F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51D2-B163-4F8C-843B-7CD3F58722E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2D0F-8332-4328-A367-05E4C89ACC8F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51D2-B163-4F8C-843B-7CD3F5872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2D0F-8332-4328-A367-05E4C89ACC8F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51D2-B163-4F8C-843B-7CD3F5872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2D0F-8332-4328-A367-05E4C89ACC8F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51D2-B163-4F8C-843B-7CD3F5872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2D0F-8332-4328-A367-05E4C89ACC8F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51D2-B163-4F8C-843B-7CD3F58722E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2D0F-8332-4328-A367-05E4C89ACC8F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51D2-B163-4F8C-843B-7CD3F5872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2D0F-8332-4328-A367-05E4C89ACC8F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51D2-B163-4F8C-843B-7CD3F5872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2D0F-8332-4328-A367-05E4C89ACC8F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51D2-B163-4F8C-843B-7CD3F5872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2D0F-8332-4328-A367-05E4C89ACC8F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51D2-B163-4F8C-843B-7CD3F5872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2D0F-8332-4328-A367-05E4C89ACC8F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51D2-B163-4F8C-843B-7CD3F5872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2D0F-8332-4328-A367-05E4C89ACC8F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4A51D2-B163-4F8C-843B-7CD3F58722E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722D0F-8332-4328-A367-05E4C89ACC8F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4A51D2-B163-4F8C-843B-7CD3F58722E2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12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encrypted-tbn0.gstatic.com/images?q=tbn:ANd9GcS9A_boGVl5KwlqCcVRwGVMYWdGJ_fX7YRcRTe3DQ0FALMg-1UW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76600"/>
            <a:ext cx="2895600" cy="3098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1.gstatic.com/images?q=tbn:ANd9GcRWcJbdNOG8u25jXPwrhd_i1Skt_QN2f8mTiAK50hpKczNaNh2i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276600"/>
            <a:ext cx="2717799" cy="3098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0.gstatic.com/images?q=tbn:ANd9GcRKDw7Keg7sjJmGDDEXy6gdPATIGyy90JJwgBrQhsLkNT8hGEJgw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276600"/>
            <a:ext cx="2671581" cy="3098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645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Sharing Oregon and Acquiring Florida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Treaty of 1818:</a:t>
            </a:r>
          </a:p>
          <a:p>
            <a:pPr lvl="1"/>
            <a:r>
              <a:rPr lang="en-US" dirty="0" smtClean="0"/>
              <a:t>Set the northern limits of Louisiana purchase at 49</a:t>
            </a:r>
            <a:r>
              <a:rPr lang="en-US" baseline="30000" dirty="0" smtClean="0"/>
              <a:t>th</a:t>
            </a:r>
            <a:r>
              <a:rPr lang="en-US" dirty="0" smtClean="0"/>
              <a:t> parallel</a:t>
            </a:r>
          </a:p>
          <a:p>
            <a:r>
              <a:rPr lang="en-US" dirty="0" smtClean="0"/>
              <a:t>Florida Purchase Treaty of 1819</a:t>
            </a:r>
          </a:p>
          <a:p>
            <a:pPr lvl="1"/>
            <a:r>
              <a:rPr lang="en-US" dirty="0" smtClean="0"/>
              <a:t>Spanish ceded Florida, US gives up claims to TX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799"/>
            <a:ext cx="9144000" cy="653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83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Monroe and His Doctrine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u="sng" dirty="0" smtClean="0"/>
              <a:t>Monroe Doctrine</a:t>
            </a:r>
            <a:r>
              <a:rPr lang="en-US" i="1" dirty="0" smtClean="0"/>
              <a:t> </a:t>
            </a:r>
            <a:r>
              <a:rPr lang="en-US" dirty="0" smtClean="0"/>
              <a:t>(1823)</a:t>
            </a:r>
          </a:p>
          <a:p>
            <a:pPr lvl="1"/>
            <a:r>
              <a:rPr lang="en-US" dirty="0" smtClean="0"/>
              <a:t>US warns all of Europe to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Not colonize Latin America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Not intervene in Latin America</a:t>
            </a:r>
          </a:p>
          <a:p>
            <a:pPr marL="971550" lvl="1" indent="-457200"/>
            <a:r>
              <a:rPr lang="en-US" dirty="0" smtClean="0"/>
              <a:t>In return, US would stay out of European affairs</a:t>
            </a:r>
          </a:p>
          <a:p>
            <a:pPr marL="571500" indent="-457200"/>
            <a:r>
              <a:rPr lang="en-US" dirty="0" smtClean="0"/>
              <a:t>Reinforces nationalism</a:t>
            </a:r>
          </a:p>
          <a:p>
            <a:pPr marL="571500" indent="-457200"/>
            <a:r>
              <a:rPr lang="en-US" dirty="0" smtClean="0"/>
              <a:t>Europe is angry, L.A. indifferent</a:t>
            </a:r>
          </a:p>
          <a:p>
            <a:pPr marL="571500" indent="-457200"/>
            <a:r>
              <a:rPr lang="en-US" dirty="0" smtClean="0"/>
              <a:t>Doctrine has more of an impact in later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60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 of 1812 Military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Battle of Tippecanoe:</a:t>
            </a:r>
          </a:p>
          <a:p>
            <a:pPr lvl="1"/>
            <a:r>
              <a:rPr lang="en-US" dirty="0" smtClean="0"/>
              <a:t>William Henry Harrison defeats Native Americans</a:t>
            </a:r>
            <a:endParaRPr lang="en-US" dirty="0"/>
          </a:p>
          <a:p>
            <a:r>
              <a:rPr lang="en-US" dirty="0" smtClean="0"/>
              <a:t>Battle of New Orleans:</a:t>
            </a:r>
          </a:p>
          <a:p>
            <a:pPr lvl="1"/>
            <a:r>
              <a:rPr lang="en-US" dirty="0" smtClean="0"/>
              <a:t>2 weeks AFTER Treaty of Ghent, Andrew Jackson defeats British</a:t>
            </a:r>
          </a:p>
          <a:p>
            <a:pPr lvl="1"/>
            <a:r>
              <a:rPr lang="en-US" dirty="0" smtClean="0"/>
              <a:t>HUGE INCREASE IN NATIONALISM</a:t>
            </a:r>
            <a:endParaRPr lang="en-US" dirty="0"/>
          </a:p>
          <a:p>
            <a:r>
              <a:rPr lang="en-US" dirty="0" smtClean="0"/>
              <a:t>Treaty of Ghent: (HENRY CLAY!!!!)</a:t>
            </a:r>
          </a:p>
          <a:p>
            <a:pPr lvl="1"/>
            <a:r>
              <a:rPr lang="en-US" dirty="0" smtClean="0"/>
              <a:t>Ended war: </a:t>
            </a:r>
            <a:r>
              <a:rPr lang="en-US" b="1" i="1" u="sng" dirty="0" smtClean="0"/>
              <a:t>armistice</a:t>
            </a:r>
            <a:r>
              <a:rPr lang="en-US" dirty="0" smtClean="0"/>
              <a:t>, no gains or losses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https://encrypted-tbn0.gstatic.com/images?q=tbn:ANd9GcRzPCW4WE33IqeKSsVeY7Msd-brGjotaSV8NM7-i7HoEXcePf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76200"/>
            <a:ext cx="4038600" cy="228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encrypted-tbn3.gstatic.com/images?q=tbn:ANd9GcSFvtdBznNh2clPNCe5WlErqJpCO1H2ynMjc0mXdpLrVg6aaWBPI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565" y="4267201"/>
            <a:ext cx="25908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59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Hartford 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Purpose: Discuss their complaints and seek compensation for losses during the war.</a:t>
            </a:r>
          </a:p>
          <a:p>
            <a:r>
              <a:rPr lang="en-US" dirty="0" smtClean="0"/>
              <a:t>Some delegates urged secession</a:t>
            </a:r>
          </a:p>
          <a:p>
            <a:r>
              <a:rPr lang="en-US" dirty="0" smtClean="0"/>
              <a:t>Proposed amendment to Constitution: 2/3 of Congress must agree for embargo, new states to be admitted, or war to be declared</a:t>
            </a:r>
          </a:p>
          <a:p>
            <a:r>
              <a:rPr lang="en-US" dirty="0" smtClean="0"/>
              <a:t>This was the deathblow for the Federalist Party</a:t>
            </a:r>
          </a:p>
          <a:p>
            <a:pPr lvl="1"/>
            <a:r>
              <a:rPr lang="en-US" dirty="0" smtClean="0"/>
              <a:t>Most of America experienced a sense of NATIONALLSIM!!!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39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American System”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u="sng" dirty="0" smtClean="0"/>
              <a:t>Tariff of 1816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first tariff in American history instituted to protect industries, not raise revenue</a:t>
            </a:r>
          </a:p>
          <a:p>
            <a:r>
              <a:rPr lang="en-US" dirty="0" smtClean="0"/>
              <a:t>Henry Clay’s (Speaker of the House) American System (Know all 3 parts!!!)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Strong Banking system (provide credit) Bank of the US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Protective tariff which would help industries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Network of roads and canals, esp. in Ohio, valley that would help link the country together</a:t>
            </a:r>
          </a:p>
          <a:p>
            <a:pPr lvl="1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7509" y="0"/>
            <a:ext cx="369626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752600" y="2590800"/>
            <a:ext cx="5181600" cy="3581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i="1" u="sng" dirty="0" smtClean="0">
                <a:solidFill>
                  <a:schemeClr val="tx1"/>
                </a:solidFill>
              </a:rPr>
              <a:t>B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/>
              <a:t>ank</a:t>
            </a:r>
            <a:r>
              <a:rPr lang="en-US" sz="3600" dirty="0" smtClean="0"/>
              <a:t> of US (2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)</a:t>
            </a:r>
          </a:p>
          <a:p>
            <a:r>
              <a:rPr lang="en-US" sz="3600" b="1" i="1" u="sng" dirty="0" smtClean="0">
                <a:solidFill>
                  <a:schemeClr val="tx1"/>
                </a:solidFill>
              </a:rPr>
              <a:t>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/>
              <a:t>nternal</a:t>
            </a:r>
            <a:r>
              <a:rPr lang="en-US" sz="3600" dirty="0" smtClean="0"/>
              <a:t> Improvements</a:t>
            </a:r>
          </a:p>
          <a:p>
            <a:r>
              <a:rPr lang="en-US" sz="3600" b="1" i="1" u="sng" dirty="0" smtClean="0">
                <a:solidFill>
                  <a:schemeClr val="tx1"/>
                </a:solidFill>
              </a:rPr>
              <a:t>T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/>
              <a:t>arrifs</a:t>
            </a:r>
            <a:r>
              <a:rPr lang="en-US" sz="3600" dirty="0" smtClean="0"/>
              <a:t> (1816 – 1</a:t>
            </a:r>
            <a:r>
              <a:rPr lang="en-US" sz="3600" baseline="30000" dirty="0" smtClean="0"/>
              <a:t>st</a:t>
            </a:r>
            <a:r>
              <a:rPr lang="en-US" sz="3600" dirty="0" smtClean="0"/>
              <a:t> Protective Tariff)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3200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“Era of Good Feelings”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James Monroe’s Presidency</a:t>
            </a:r>
          </a:p>
          <a:p>
            <a:pPr lvl="1"/>
            <a:r>
              <a:rPr lang="en-US" dirty="0" smtClean="0"/>
              <a:t>Coined by Boston newspaper, death of the Federalist party</a:t>
            </a:r>
          </a:p>
          <a:p>
            <a:pPr lvl="1"/>
            <a:r>
              <a:rPr lang="en-US" dirty="0" smtClean="0"/>
              <a:t>Some issues including; slavery, panic of 1819</a:t>
            </a:r>
          </a:p>
          <a:p>
            <a:r>
              <a:rPr lang="en-US" dirty="0" smtClean="0"/>
              <a:t>Causes of Panic of 1819:</a:t>
            </a:r>
          </a:p>
          <a:p>
            <a:pPr lvl="1"/>
            <a:r>
              <a:rPr lang="en-US" dirty="0" smtClean="0"/>
              <a:t>Immediate cause: </a:t>
            </a:r>
            <a:r>
              <a:rPr lang="en-US" dirty="0" err="1" smtClean="0"/>
              <a:t>Overspeculation</a:t>
            </a:r>
            <a:r>
              <a:rPr lang="en-US" dirty="0" smtClean="0"/>
              <a:t> on frontier lands by banks (especially BUS)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14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Uneasy MO Compromise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 = Free, MO = Slave</a:t>
            </a:r>
          </a:p>
          <a:p>
            <a:r>
              <a:rPr lang="en-US" dirty="0" smtClean="0"/>
              <a:t>Balance between free and slave states at 12</a:t>
            </a:r>
          </a:p>
          <a:p>
            <a:r>
              <a:rPr lang="en-US" b="1" i="1" u="sng" dirty="0" smtClean="0"/>
              <a:t>36˚30’: </a:t>
            </a:r>
            <a:r>
              <a:rPr lang="en-US" dirty="0" smtClean="0"/>
              <a:t>everything above would prohibit slavery</a:t>
            </a:r>
          </a:p>
          <a:p>
            <a:pPr lvl="1"/>
            <a:r>
              <a:rPr lang="en-US" dirty="0" smtClean="0"/>
              <a:t>Most of US above that line</a:t>
            </a:r>
          </a:p>
          <a:p>
            <a:pPr lvl="1"/>
            <a:r>
              <a:rPr lang="en-US" dirty="0" smtClean="0"/>
              <a:t>Helps contribute to </a:t>
            </a:r>
            <a:r>
              <a:rPr lang="en-US" b="1" i="1" u="sng" dirty="0" smtClean="0"/>
              <a:t>sectional</a:t>
            </a:r>
            <a:r>
              <a:rPr lang="en-US" dirty="0" smtClean="0"/>
              <a:t> differences</a:t>
            </a:r>
          </a:p>
          <a:p>
            <a:r>
              <a:rPr lang="en-US" dirty="0" smtClean="0"/>
              <a:t>MO Compromise lasted for 34 years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164" y="1143000"/>
            <a:ext cx="7467600" cy="472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526236"/>
            <a:ext cx="369626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235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John Marshall and Judicial Nationalism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***John Marshall increased the power of the federal government***</a:t>
            </a:r>
          </a:p>
          <a:p>
            <a:r>
              <a:rPr lang="en-US" i="1" dirty="0" smtClean="0"/>
              <a:t>McCulloch v. Maryland </a:t>
            </a:r>
            <a:r>
              <a:rPr lang="en-US" dirty="0" smtClean="0"/>
              <a:t>(1819)</a:t>
            </a:r>
          </a:p>
          <a:p>
            <a:pPr lvl="1"/>
            <a:r>
              <a:rPr lang="en-US" dirty="0" smtClean="0"/>
              <a:t>MD tried to tax a branch of the BUS; Marshall does not allow it</a:t>
            </a:r>
          </a:p>
          <a:p>
            <a:r>
              <a:rPr lang="en-US" i="1" dirty="0" err="1" smtClean="0"/>
              <a:t>Cohens</a:t>
            </a:r>
            <a:r>
              <a:rPr lang="en-US" i="1" dirty="0" smtClean="0"/>
              <a:t> v. Virginia</a:t>
            </a:r>
            <a:r>
              <a:rPr lang="en-US" dirty="0" smtClean="0"/>
              <a:t> (1821)</a:t>
            </a:r>
            <a:endParaRPr lang="en-US" i="1" dirty="0" smtClean="0"/>
          </a:p>
          <a:p>
            <a:pPr lvl="1"/>
            <a:r>
              <a:rPr lang="en-US" dirty="0" smtClean="0"/>
              <a:t>Supreme Court is allowed to review decisions of state courts. </a:t>
            </a:r>
          </a:p>
          <a:p>
            <a:pPr lvl="1"/>
            <a:r>
              <a:rPr lang="en-US" dirty="0" smtClean="0"/>
              <a:t>Again, federal government more powerful than states</a:t>
            </a:r>
            <a:endParaRPr lang="en-US" dirty="0"/>
          </a:p>
        </p:txBody>
      </p:sp>
      <p:pic>
        <p:nvPicPr>
          <p:cNvPr id="1026" name="Picture 2" descr="https://encrypted-tbn2.gstatic.com/images?q=tbn:ANd9GcS9ByGOqcpNdvsSD-4itJxGbgU16sOmFEUI3zHv82KjZzlj109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80109"/>
            <a:ext cx="4114800" cy="3082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94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court cases (KNOW THEM!!)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Gibbons v. Ogden </a:t>
            </a:r>
            <a:r>
              <a:rPr lang="en-US" dirty="0" smtClean="0"/>
              <a:t>(1824)</a:t>
            </a:r>
          </a:p>
          <a:p>
            <a:pPr lvl="1"/>
            <a:r>
              <a:rPr lang="en-US" dirty="0" smtClean="0"/>
              <a:t>NY grants monopoly to boat company on Hudson (involving trade between NY and NJ)</a:t>
            </a:r>
          </a:p>
          <a:p>
            <a:pPr lvl="1"/>
            <a:r>
              <a:rPr lang="en-US" dirty="0" smtClean="0"/>
              <a:t>Marshall says NO! Congress has sole control over interstate trade</a:t>
            </a:r>
          </a:p>
          <a:p>
            <a:r>
              <a:rPr lang="en-US" i="1" dirty="0" smtClean="0"/>
              <a:t>Fletcher v. Peck </a:t>
            </a:r>
            <a:r>
              <a:rPr lang="en-US" dirty="0" smtClean="0"/>
              <a:t>(1810)</a:t>
            </a:r>
          </a:p>
          <a:p>
            <a:pPr lvl="1"/>
            <a:r>
              <a:rPr lang="en-US" dirty="0" smtClean="0"/>
              <a:t>States cannot “impair” contracts</a:t>
            </a:r>
          </a:p>
          <a:p>
            <a:pPr lvl="1"/>
            <a:r>
              <a:rPr lang="en-US" dirty="0" smtClean="0"/>
              <a:t>Supreme Court can invalidate state laws conflicting with Constitution</a:t>
            </a:r>
            <a:endParaRPr lang="en-US" dirty="0"/>
          </a:p>
        </p:txBody>
      </p:sp>
      <p:pic>
        <p:nvPicPr>
          <p:cNvPr id="2050" name="Picture 2" descr="http://mrcapwebpage.com/VCSUSHISTORY/carto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-1"/>
            <a:ext cx="6096000" cy="6663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8187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Dartmouth College v. Woodward</a:t>
            </a:r>
            <a:r>
              <a:rPr lang="en-US" dirty="0" smtClean="0"/>
              <a:t> (1819)</a:t>
            </a:r>
          </a:p>
          <a:p>
            <a:pPr lvl="1"/>
            <a:r>
              <a:rPr lang="en-US" dirty="0" smtClean="0"/>
              <a:t>Issue over NH trying to change charter of college</a:t>
            </a:r>
          </a:p>
          <a:p>
            <a:pPr lvl="1"/>
            <a:r>
              <a:rPr lang="en-US" dirty="0" smtClean="0"/>
              <a:t>Marshall says the charter was a contract and “the Constitution protected contracts against state encroachments”</a:t>
            </a:r>
          </a:p>
          <a:p>
            <a:endParaRPr lang="en-US" dirty="0" smtClean="0"/>
          </a:p>
          <a:p>
            <a:r>
              <a:rPr lang="en-US" dirty="0" smtClean="0"/>
              <a:t>Marshall helped fuel </a:t>
            </a:r>
            <a:r>
              <a:rPr lang="en-US" dirty="0" smtClean="0"/>
              <a:t>NATIONALISM!!!!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3303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</TotalTime>
  <Words>557</Words>
  <Application>Microsoft Office PowerPoint</Application>
  <PresentationFormat>On-screen Show (4:3)</PresentationFormat>
  <Paragraphs>73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Chapter 12 Review</vt:lpstr>
      <vt:lpstr>War of 1812 Military Highlights</vt:lpstr>
      <vt:lpstr>Hartford Convention</vt:lpstr>
      <vt:lpstr>“The American System”</vt:lpstr>
      <vt:lpstr>“Era of Good Feelings”</vt:lpstr>
      <vt:lpstr>The Uneasy MO Compromise</vt:lpstr>
      <vt:lpstr>John Marshall and Judicial Nationalism</vt:lpstr>
      <vt:lpstr>More court cases (KNOW THEM!!)</vt:lpstr>
      <vt:lpstr>One more case</vt:lpstr>
      <vt:lpstr>Sharing Oregon and Acquiring Florida</vt:lpstr>
      <vt:lpstr>Monroe and His Doctrine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 Review</dc:title>
  <dc:creator>Adam Norris</dc:creator>
  <cp:lastModifiedBy>Adam Norris</cp:lastModifiedBy>
  <cp:revision>5</cp:revision>
  <dcterms:created xsi:type="dcterms:W3CDTF">2012-11-03T00:35:14Z</dcterms:created>
  <dcterms:modified xsi:type="dcterms:W3CDTF">2012-11-03T03:05:13Z</dcterms:modified>
</cp:coreProperties>
</file>