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37701-D486-4409-955B-D9C5417371BF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C5E1A59-AE1B-4736-9ED4-683204CE4E0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37701-D486-4409-955B-D9C5417371BF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E1A59-AE1B-4736-9ED4-683204CE4E0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C5E1A59-AE1B-4736-9ED4-683204CE4E0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37701-D486-4409-955B-D9C5417371BF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37701-D486-4409-955B-D9C5417371BF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C5E1A59-AE1B-4736-9ED4-683204CE4E0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37701-D486-4409-955B-D9C5417371BF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C5E1A59-AE1B-4736-9ED4-683204CE4E0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6037701-D486-4409-955B-D9C5417371BF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E1A59-AE1B-4736-9ED4-683204CE4E0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37701-D486-4409-955B-D9C5417371BF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C5E1A59-AE1B-4736-9ED4-683204CE4E0E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37701-D486-4409-955B-D9C5417371BF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C5E1A59-AE1B-4736-9ED4-683204CE4E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37701-D486-4409-955B-D9C5417371BF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C5E1A59-AE1B-4736-9ED4-683204CE4E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C5E1A59-AE1B-4736-9ED4-683204CE4E0E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37701-D486-4409-955B-D9C5417371BF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C5E1A59-AE1B-4736-9ED4-683204CE4E0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6037701-D486-4409-955B-D9C5417371BF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6037701-D486-4409-955B-D9C5417371BF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C5E1A59-AE1B-4736-9ED4-683204CE4E0E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14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77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Effects on the Union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By Civil War, continental economy had emerged</a:t>
            </a:r>
          </a:p>
          <a:p>
            <a:endParaRPr lang="en-US" dirty="0" smtClean="0"/>
          </a:p>
          <a:p>
            <a:r>
              <a:rPr lang="en-US" dirty="0" smtClean="0"/>
              <a:t>Division of Labor applied on a national scale</a:t>
            </a:r>
          </a:p>
          <a:p>
            <a:pPr lvl="1"/>
            <a:r>
              <a:rPr lang="en-US" dirty="0" smtClean="0"/>
              <a:t>South: Agriculture</a:t>
            </a:r>
          </a:p>
          <a:p>
            <a:pPr lvl="1"/>
            <a:r>
              <a:rPr lang="en-US" dirty="0" smtClean="0"/>
              <a:t>North/East: Factories</a:t>
            </a:r>
          </a:p>
          <a:p>
            <a:pPr lvl="1"/>
            <a:r>
              <a:rPr lang="en-US" dirty="0" smtClean="0"/>
              <a:t>West: Livestock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689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was </a:t>
            </a:r>
            <a:r>
              <a:rPr lang="en-US" dirty="0" smtClean="0"/>
              <a:t>the </a:t>
            </a:r>
            <a:r>
              <a:rPr lang="en-US" dirty="0" smtClean="0"/>
              <a:t>“Market Revolution?”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Industrial </a:t>
            </a:r>
            <a:r>
              <a:rPr lang="en-US" dirty="0"/>
              <a:t>Revolution </a:t>
            </a:r>
            <a:r>
              <a:rPr lang="en-US" dirty="0" smtClean="0"/>
              <a:t>Transportation </a:t>
            </a:r>
            <a:r>
              <a:rPr lang="en-US" dirty="0"/>
              <a:t>Revolution: roads, canals, </a:t>
            </a:r>
            <a:r>
              <a:rPr lang="en-US" dirty="0" smtClean="0"/>
              <a:t>steamboat, railroad</a:t>
            </a:r>
            <a:endParaRPr lang="en-US" dirty="0"/>
          </a:p>
          <a:p>
            <a:r>
              <a:rPr lang="en-US" dirty="0" smtClean="0"/>
              <a:t>Change </a:t>
            </a:r>
            <a:r>
              <a:rPr lang="en-US" dirty="0"/>
              <a:t>from subsistence farming to large-scale </a:t>
            </a:r>
            <a:r>
              <a:rPr lang="en-US" dirty="0" smtClean="0"/>
              <a:t>cash-crop farming</a:t>
            </a:r>
            <a:r>
              <a:rPr lang="en-US" dirty="0"/>
              <a:t>.</a:t>
            </a:r>
          </a:p>
          <a:p>
            <a:r>
              <a:rPr lang="en-US" dirty="0" smtClean="0"/>
              <a:t>Regional </a:t>
            </a:r>
            <a:r>
              <a:rPr lang="en-US" dirty="0"/>
              <a:t>specialization: East, West and South</a:t>
            </a:r>
          </a:p>
          <a:p>
            <a:r>
              <a:rPr lang="en-US" dirty="0" smtClean="0"/>
              <a:t>Immigration</a:t>
            </a:r>
            <a:r>
              <a:rPr lang="en-US" dirty="0"/>
              <a:t>: Irish and German (U.S. need for labor)</a:t>
            </a:r>
          </a:p>
          <a:p>
            <a:r>
              <a:rPr lang="en-US" dirty="0" smtClean="0"/>
              <a:t>Westward </a:t>
            </a:r>
            <a:r>
              <a:rPr lang="en-US" dirty="0"/>
              <a:t>movement</a:t>
            </a:r>
          </a:p>
          <a:p>
            <a:r>
              <a:rPr lang="en-US" dirty="0" smtClean="0"/>
              <a:t>Growth </a:t>
            </a:r>
            <a:r>
              <a:rPr lang="en-US" dirty="0"/>
              <a:t>of cities</a:t>
            </a:r>
          </a:p>
        </p:txBody>
      </p:sp>
    </p:spTree>
    <p:extLst>
      <p:ext uri="{BB962C8B-B14F-4D97-AF65-F5344CB8AC3E}">
        <p14:creationId xmlns:p14="http://schemas.microsoft.com/office/powerpoint/2010/main" val="164929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Immigration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1840s and 50s immigration skyrockets, why?</a:t>
            </a:r>
          </a:p>
          <a:p>
            <a:pPr lvl="1"/>
            <a:r>
              <a:rPr lang="en-US" dirty="0" smtClean="0"/>
              <a:t>“Land of freedom and opportunity”</a:t>
            </a:r>
          </a:p>
          <a:p>
            <a:pPr lvl="1"/>
            <a:r>
              <a:rPr lang="en-US" dirty="0" smtClean="0"/>
              <a:t>Abundance of land in US</a:t>
            </a:r>
          </a:p>
          <a:p>
            <a:pPr lvl="1"/>
            <a:r>
              <a:rPr lang="en-US" dirty="0" smtClean="0"/>
              <a:t>Disease </a:t>
            </a:r>
          </a:p>
          <a:p>
            <a:r>
              <a:rPr lang="en-US" dirty="0" smtClean="0"/>
              <a:t>Mid 1840s, potato famine strikes Ireland</a:t>
            </a:r>
          </a:p>
          <a:p>
            <a:pPr lvl="1"/>
            <a:r>
              <a:rPr lang="en-US" dirty="0" smtClean="0"/>
              <a:t>¼ of country dies due to disease/hunger</a:t>
            </a:r>
          </a:p>
          <a:p>
            <a:pPr lvl="1"/>
            <a:r>
              <a:rPr lang="en-US" dirty="0" smtClean="0"/>
              <a:t>“Black Forties”</a:t>
            </a:r>
          </a:p>
          <a:p>
            <a:pPr lvl="2"/>
            <a:r>
              <a:rPr lang="en-US" dirty="0" smtClean="0"/>
              <a:t>Period when many Irish died/emigrated to other countries</a:t>
            </a:r>
          </a:p>
          <a:p>
            <a:r>
              <a:rPr lang="en-US" dirty="0" smtClean="0"/>
              <a:t>Most lived in cities, not enough $ to move west</a:t>
            </a:r>
          </a:p>
          <a:p>
            <a:r>
              <a:rPr lang="en-US" dirty="0" smtClean="0"/>
              <a:t>Jobs:</a:t>
            </a:r>
          </a:p>
          <a:p>
            <a:pPr lvl="1"/>
            <a:r>
              <a:rPr lang="en-US" dirty="0" smtClean="0"/>
              <a:t>“NINA”</a:t>
            </a:r>
          </a:p>
          <a:p>
            <a:pPr lvl="1"/>
            <a:r>
              <a:rPr lang="en-US" dirty="0" smtClean="0"/>
              <a:t>Canal workers – Erie Canal</a:t>
            </a:r>
          </a:p>
          <a:p>
            <a:pPr lvl="1"/>
            <a:r>
              <a:rPr lang="en-US" dirty="0" smtClean="0"/>
              <a:t>Hated by “Native” Americans for “stealing” jobs </a:t>
            </a:r>
            <a:r>
              <a:rPr lang="en-US" dirty="0" smtClean="0"/>
              <a:t>due to low wages</a:t>
            </a:r>
            <a:endParaRPr lang="en-US" dirty="0" smtClean="0"/>
          </a:p>
          <a:p>
            <a:r>
              <a:rPr lang="en-US" dirty="0" smtClean="0"/>
              <a:t>Become a powerful political force: patronage, voting – Democrats </a:t>
            </a:r>
          </a:p>
          <a:p>
            <a:r>
              <a:rPr lang="en-US" dirty="0" smtClean="0"/>
              <a:t>Largest group of immigrants from 1830 to Civil War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399" y="304800"/>
            <a:ext cx="8332551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6736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Nativism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“</a:t>
            </a:r>
            <a:r>
              <a:rPr lang="en-US" b="1" i="1" u="sng" dirty="0" smtClean="0"/>
              <a:t>Nativists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Hated foreigners, fear of losing culture, jobs, etc.</a:t>
            </a:r>
          </a:p>
          <a:p>
            <a:r>
              <a:rPr lang="en-US" dirty="0" smtClean="0"/>
              <a:t>Religious Fears</a:t>
            </a:r>
          </a:p>
          <a:p>
            <a:pPr lvl="1"/>
            <a:r>
              <a:rPr lang="en-US" dirty="0" smtClean="0"/>
              <a:t>Many Irish were catholic, fear that would infringe on Protestantism</a:t>
            </a:r>
          </a:p>
          <a:p>
            <a:r>
              <a:rPr lang="en-US" dirty="0" smtClean="0"/>
              <a:t>Order of the Star Spangled Banner, “</a:t>
            </a:r>
            <a:r>
              <a:rPr lang="en-US" b="1" i="1" u="sng" dirty="0" smtClean="0"/>
              <a:t>Know-Nothing Party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Political party that hoped to:</a:t>
            </a:r>
          </a:p>
          <a:p>
            <a:pPr lvl="2"/>
            <a:r>
              <a:rPr lang="en-US" dirty="0" smtClean="0"/>
              <a:t>Restrict immigration and naturalization laws</a:t>
            </a:r>
          </a:p>
        </p:txBody>
      </p:sp>
    </p:spTree>
    <p:extLst>
      <p:ext uri="{BB962C8B-B14F-4D97-AF65-F5344CB8AC3E}">
        <p14:creationId xmlns:p14="http://schemas.microsoft.com/office/powerpoint/2010/main" val="3918209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Inventions and Inventors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Samuel Slater:</a:t>
            </a:r>
          </a:p>
          <a:p>
            <a:pPr lvl="1"/>
            <a:r>
              <a:rPr lang="en-US" dirty="0" smtClean="0"/>
              <a:t>“Father of Factory System”</a:t>
            </a:r>
          </a:p>
          <a:p>
            <a:pPr lvl="1"/>
            <a:r>
              <a:rPr lang="en-US" dirty="0" smtClean="0"/>
              <a:t>Memorizes plans for machines, sneaks to US</a:t>
            </a:r>
          </a:p>
          <a:p>
            <a:r>
              <a:rPr lang="en-US" dirty="0" smtClean="0"/>
              <a:t>Eli Whitney:</a:t>
            </a:r>
          </a:p>
          <a:p>
            <a:pPr lvl="1"/>
            <a:r>
              <a:rPr lang="en-US" dirty="0" smtClean="0"/>
              <a:t>Created Cotton Gin, 50 times more effective than handpicking</a:t>
            </a:r>
          </a:p>
          <a:p>
            <a:pPr lvl="1"/>
            <a:r>
              <a:rPr lang="en-US" dirty="0" smtClean="0"/>
              <a:t>Impacts of cotton gin:</a:t>
            </a:r>
          </a:p>
          <a:p>
            <a:pPr lvl="2"/>
            <a:r>
              <a:rPr lang="en-US" dirty="0" smtClean="0"/>
              <a:t>Dependence on slavery which had been dying out</a:t>
            </a:r>
          </a:p>
          <a:p>
            <a:pPr lvl="2"/>
            <a:r>
              <a:rPr lang="en-US" dirty="0" smtClean="0"/>
              <a:t>Factory system in north to create clothes</a:t>
            </a:r>
            <a:endParaRPr lang="en-US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1941179"/>
            <a:ext cx="3124200" cy="3632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809467"/>
            <a:ext cx="4038600" cy="389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42022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6" dur="1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3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8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3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Inventions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Due to embargos, Americans encouraged to “Buy American” and “Wear American”</a:t>
            </a:r>
          </a:p>
          <a:p>
            <a:r>
              <a:rPr lang="en-US" dirty="0" smtClean="0"/>
              <a:t>Treaty of Ghent in 1815 opens up trade again, GB floods US with cheap products</a:t>
            </a:r>
          </a:p>
          <a:p>
            <a:pPr lvl="1"/>
            <a:r>
              <a:rPr lang="en-US" dirty="0" smtClean="0"/>
              <a:t>US’ response? Tariff of 1816, first protective tariff</a:t>
            </a:r>
          </a:p>
          <a:p>
            <a:pPr lvl="1"/>
            <a:r>
              <a:rPr lang="en-US" dirty="0" smtClean="0"/>
              <a:t>Who will like this? Who will hate this?</a:t>
            </a:r>
          </a:p>
          <a:p>
            <a:r>
              <a:rPr lang="en-US" b="1" i="1" u="sng" dirty="0" smtClean="0"/>
              <a:t>Interchangeable Parts:</a:t>
            </a:r>
          </a:p>
          <a:p>
            <a:pPr lvl="1"/>
            <a:r>
              <a:rPr lang="en-US" dirty="0" smtClean="0"/>
              <a:t>Invented by Eli Whitney, machines produce identical </a:t>
            </a:r>
            <a:r>
              <a:rPr lang="en-US" dirty="0" smtClean="0"/>
              <a:t>parts, if </a:t>
            </a:r>
            <a:r>
              <a:rPr lang="en-US" dirty="0" smtClean="0"/>
              <a:t>a part breaks, it can easily be replaced</a:t>
            </a:r>
          </a:p>
          <a:p>
            <a:r>
              <a:rPr lang="en-US" dirty="0" smtClean="0"/>
              <a:t>John Deere:</a:t>
            </a:r>
          </a:p>
          <a:p>
            <a:pPr lvl="1"/>
            <a:r>
              <a:rPr lang="en-US" dirty="0" smtClean="0"/>
              <a:t>Invented steel plow that broke soil</a:t>
            </a:r>
          </a:p>
          <a:p>
            <a:r>
              <a:rPr lang="en-US" dirty="0" smtClean="0"/>
              <a:t>Cyrus McCormick</a:t>
            </a:r>
          </a:p>
          <a:p>
            <a:pPr lvl="1"/>
            <a:r>
              <a:rPr lang="en-US" dirty="0" smtClean="0"/>
              <a:t>Mechanical mower-reaper</a:t>
            </a:r>
          </a:p>
          <a:p>
            <a:endParaRPr lang="en-US" dirty="0"/>
          </a:p>
        </p:txBody>
      </p:sp>
      <p:pic>
        <p:nvPicPr>
          <p:cNvPr id="1026" name="Picture 2" descr="https://encrypted-tbn1.gstatic.com/images?q=tbn:ANd9GcTCsPutbqhuV5Ao_4dsUATps9GAPfs2ms5tgHW42bTUOwNz5lg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-90055"/>
            <a:ext cx="3962400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7057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Factory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Factory life stunk</a:t>
            </a:r>
          </a:p>
          <a:p>
            <a:pPr lvl="1"/>
            <a:r>
              <a:rPr lang="en-US" dirty="0" smtClean="0"/>
              <a:t>Long hours, low pay, child labor, “whipping rooms”</a:t>
            </a:r>
          </a:p>
          <a:p>
            <a:r>
              <a:rPr lang="en-US" b="1" i="1" u="sng" dirty="0" smtClean="0"/>
              <a:t>Lowell Girls:</a:t>
            </a:r>
          </a:p>
          <a:p>
            <a:pPr lvl="1"/>
            <a:r>
              <a:rPr lang="en-US" dirty="0" smtClean="0"/>
              <a:t>Farmers’ daughters hired to work in factories</a:t>
            </a:r>
          </a:p>
          <a:p>
            <a:r>
              <a:rPr lang="en-US" b="1" i="1" u="sng" dirty="0" smtClean="0"/>
              <a:t>Significance of factories:</a:t>
            </a:r>
          </a:p>
          <a:p>
            <a:pPr lvl="1"/>
            <a:r>
              <a:rPr lang="en-US" dirty="0" smtClean="0"/>
              <a:t>Change in manufacturing from home to factories</a:t>
            </a:r>
          </a:p>
          <a:p>
            <a:r>
              <a:rPr lang="en-US" dirty="0" smtClean="0"/>
              <a:t>1840:</a:t>
            </a:r>
          </a:p>
          <a:p>
            <a:pPr lvl="1"/>
            <a:r>
              <a:rPr lang="en-US" dirty="0" smtClean="0"/>
              <a:t>MVB establishes 10 work day for federal employees</a:t>
            </a:r>
          </a:p>
          <a:p>
            <a:r>
              <a:rPr lang="en-US" dirty="0" smtClean="0"/>
              <a:t>Strikes were illegal and rare, but did happen</a:t>
            </a:r>
          </a:p>
          <a:p>
            <a:r>
              <a:rPr lang="en-US" dirty="0" smtClean="0"/>
              <a:t>Commonwealth v. Hunt:</a:t>
            </a:r>
          </a:p>
          <a:p>
            <a:pPr lvl="1"/>
            <a:r>
              <a:rPr lang="en-US" dirty="0" smtClean="0"/>
              <a:t>Massachusetts Supreme Court </a:t>
            </a:r>
          </a:p>
          <a:p>
            <a:pPr lvl="2"/>
            <a:r>
              <a:rPr lang="en-US" dirty="0" smtClean="0"/>
              <a:t>Decision: Labor unions legal, so long as they were not violent or subversive</a:t>
            </a:r>
          </a:p>
          <a:p>
            <a:pPr lvl="2"/>
            <a:r>
              <a:rPr lang="en-US" dirty="0" smtClean="0"/>
              <a:t>More symbolic than immediately significant.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762000"/>
            <a:ext cx="6735281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61269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31" dur="1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5" dur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8" dur="1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1" dur="1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Cheap and efficient carriers were imperative</a:t>
            </a:r>
          </a:p>
          <a:p>
            <a:pPr lvl="1"/>
            <a:r>
              <a:rPr lang="en-US" dirty="0" smtClean="0"/>
              <a:t>Why?</a:t>
            </a:r>
          </a:p>
          <a:p>
            <a:pPr lvl="2"/>
            <a:r>
              <a:rPr lang="en-US" dirty="0" smtClean="0"/>
              <a:t>Desire and need to tap resources of west</a:t>
            </a:r>
          </a:p>
          <a:p>
            <a:pPr lvl="2"/>
            <a:r>
              <a:rPr lang="en-US" dirty="0" smtClean="0"/>
              <a:t>Trade</a:t>
            </a:r>
          </a:p>
          <a:p>
            <a:r>
              <a:rPr lang="en-US" dirty="0" smtClean="0"/>
              <a:t>Lancaster Turnpike</a:t>
            </a:r>
          </a:p>
          <a:p>
            <a:pPr lvl="1"/>
            <a:r>
              <a:rPr lang="en-US" dirty="0" smtClean="0"/>
              <a:t>Connected Philadelphia to Lancaster, 62 miles</a:t>
            </a:r>
          </a:p>
          <a:p>
            <a:pPr lvl="1"/>
            <a:r>
              <a:rPr lang="en-US" dirty="0" smtClean="0"/>
              <a:t>Spurs construction of other roads</a:t>
            </a:r>
          </a:p>
          <a:p>
            <a:pPr lvl="2"/>
            <a:r>
              <a:rPr lang="en-US" dirty="0" smtClean="0"/>
              <a:t>By 1832, 2,400 miles of roads connecting major cities</a:t>
            </a:r>
          </a:p>
          <a:p>
            <a:r>
              <a:rPr lang="en-US" dirty="0" smtClean="0"/>
              <a:t>Robert Fulton</a:t>
            </a:r>
          </a:p>
          <a:p>
            <a:pPr lvl="1"/>
            <a:r>
              <a:rPr lang="en-US" dirty="0" smtClean="0"/>
              <a:t>Steam Engine, now boats could go in any direction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952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“Clinton’s Big Ditch” in 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Erie Canal:</a:t>
            </a:r>
          </a:p>
          <a:p>
            <a:pPr lvl="1"/>
            <a:r>
              <a:rPr lang="en-US" dirty="0" smtClean="0"/>
              <a:t>363 miles from Buffalo to Albany</a:t>
            </a:r>
          </a:p>
          <a:p>
            <a:pPr lvl="1"/>
            <a:r>
              <a:rPr lang="en-US" dirty="0" smtClean="0"/>
              <a:t>Hudson River to Great Lakes</a:t>
            </a:r>
          </a:p>
          <a:p>
            <a:r>
              <a:rPr lang="en-US" dirty="0" smtClean="0"/>
              <a:t>Cost to ship grain fell from $100 to $5; 20 days to six</a:t>
            </a:r>
          </a:p>
          <a:p>
            <a:r>
              <a:rPr lang="en-US" dirty="0" smtClean="0"/>
              <a:t>Creation of many cities in NY, especially </a:t>
            </a:r>
            <a:r>
              <a:rPr lang="en-US" dirty="0" smtClean="0"/>
              <a:t>Lockport</a:t>
            </a:r>
          </a:p>
          <a:p>
            <a:r>
              <a:rPr lang="en-US" b="1" i="1" u="sng" dirty="0" err="1" smtClean="0"/>
              <a:t>Inrastate</a:t>
            </a:r>
            <a:r>
              <a:rPr lang="en-US" dirty="0" smtClean="0"/>
              <a:t> commerce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8982" y="838200"/>
            <a:ext cx="7294418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36392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142</TotalTime>
  <Words>574</Words>
  <Application>Microsoft Office PowerPoint</Application>
  <PresentationFormat>On-screen Show (4:3)</PresentationFormat>
  <Paragraphs>91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Civic</vt:lpstr>
      <vt:lpstr>Chapter 14 Review</vt:lpstr>
      <vt:lpstr>What was the “Market Revolution?”</vt:lpstr>
      <vt:lpstr>Immigration </vt:lpstr>
      <vt:lpstr>Nativism</vt:lpstr>
      <vt:lpstr>Inventions and Inventors</vt:lpstr>
      <vt:lpstr>Inventions Continued</vt:lpstr>
      <vt:lpstr>Factory Life</vt:lpstr>
      <vt:lpstr>Transportation</vt:lpstr>
      <vt:lpstr>“Clinton’s Big Ditch” in NY</vt:lpstr>
      <vt:lpstr>Effects on the Union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14 Review</dc:title>
  <dc:creator>Adam Norris</dc:creator>
  <cp:lastModifiedBy>Adam Norris</cp:lastModifiedBy>
  <cp:revision>7</cp:revision>
  <dcterms:created xsi:type="dcterms:W3CDTF">2012-11-30T13:44:35Z</dcterms:created>
  <dcterms:modified xsi:type="dcterms:W3CDTF">2012-12-08T19:21:38Z</dcterms:modified>
</cp:coreProperties>
</file>