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91D743-A898-4F99-ABCE-CB4603088C3D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4EAF07-68D8-46A5-B834-0D1DCF8F6A9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Brown: Hero or Villain?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u="sng" dirty="0" smtClean="0"/>
              <a:t>Harper’s Ferry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John Brown and followers seize an arsenal, killing 7 innocent people</a:t>
            </a:r>
          </a:p>
          <a:p>
            <a:pPr lvl="1"/>
            <a:r>
              <a:rPr lang="en-US" dirty="0" smtClean="0"/>
              <a:t>Hoped to encourage a massive slave rebellion</a:t>
            </a:r>
          </a:p>
          <a:p>
            <a:r>
              <a:rPr lang="en-US" dirty="0" smtClean="0"/>
              <a:t>Brown is convicted of murder and treason, hanged with followers</a:t>
            </a:r>
          </a:p>
          <a:p>
            <a:r>
              <a:rPr lang="en-US" dirty="0" smtClean="0"/>
              <a:t>Effects of John Brown’s raid:</a:t>
            </a:r>
          </a:p>
          <a:p>
            <a:pPr lvl="1"/>
            <a:r>
              <a:rPr lang="en-US" dirty="0" smtClean="0"/>
              <a:t>Becomes a martyr in the North to abolitionists</a:t>
            </a:r>
          </a:p>
          <a:p>
            <a:pPr lvl="1"/>
            <a:r>
              <a:rPr lang="en-US" dirty="0" smtClean="0"/>
              <a:t>South becomes very fearful of future attacks</a:t>
            </a:r>
          </a:p>
          <a:p>
            <a:pPr lvl="1"/>
            <a:r>
              <a:rPr lang="en-US" dirty="0" smtClean="0"/>
              <a:t>Major immediate cause of disunion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0" name="Picture 2" descr="https://encrypted-tbn3.gstatic.com/images?q=tbn:ANd9GcRvfrTeD6KsA2g_rrP3vrq5FnVxjWpZADw66QmMfcaOVIz6FIS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"/>
            <a:ext cx="3657600" cy="291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Disruption of the Democrats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Election of 1860, Democrats are split</a:t>
            </a:r>
          </a:p>
          <a:p>
            <a:pPr lvl="1"/>
            <a:r>
              <a:rPr lang="en-US" dirty="0" smtClean="0"/>
              <a:t>Northerners favor Douglas</a:t>
            </a:r>
          </a:p>
          <a:p>
            <a:pPr lvl="1"/>
            <a:r>
              <a:rPr lang="en-US" dirty="0" smtClean="0"/>
              <a:t>Southerners view him as a traitor</a:t>
            </a:r>
            <a:endParaRPr lang="en-US" dirty="0"/>
          </a:p>
          <a:p>
            <a:r>
              <a:rPr lang="en-US" dirty="0" smtClean="0"/>
              <a:t>John C. Breckinridge:</a:t>
            </a:r>
          </a:p>
          <a:p>
            <a:pPr lvl="1"/>
            <a:r>
              <a:rPr lang="en-US" dirty="0" smtClean="0"/>
              <a:t>Selected by Southern wing of Democrats</a:t>
            </a:r>
          </a:p>
          <a:p>
            <a:pPr lvl="1"/>
            <a:r>
              <a:rPr lang="en-US" dirty="0" smtClean="0"/>
              <a:t>Favored extension of slavery into territories and annexation of Cuba</a:t>
            </a:r>
            <a:endParaRPr lang="en-US" dirty="0"/>
          </a:p>
          <a:p>
            <a:r>
              <a:rPr lang="en-US" dirty="0" smtClean="0"/>
              <a:t>Constitutional Union Party:</a:t>
            </a:r>
          </a:p>
          <a:p>
            <a:pPr lvl="1"/>
            <a:r>
              <a:rPr lang="en-US" dirty="0" smtClean="0"/>
              <a:t>Wanted to elect a compromise candidate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Election of 1860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Lincoln wins, but is a “Minority” president</a:t>
            </a:r>
          </a:p>
          <a:p>
            <a:pPr lvl="1"/>
            <a:r>
              <a:rPr lang="en-US" dirty="0" smtClean="0"/>
              <a:t>60% voted for someone else</a:t>
            </a:r>
          </a:p>
          <a:p>
            <a:pPr lvl="1"/>
            <a:r>
              <a:rPr lang="en-US" dirty="0" smtClean="0"/>
              <a:t>Sectional president: not on ballot in 10 southern states</a:t>
            </a:r>
            <a:endParaRPr lang="en-US" dirty="0"/>
          </a:p>
          <a:p>
            <a:r>
              <a:rPr lang="en-US" dirty="0"/>
              <a:t>SC threatened to secede if Lincoln won; Charleston 1860 convention unanimously voted to secede</a:t>
            </a:r>
          </a:p>
          <a:p>
            <a:r>
              <a:rPr lang="en-US" dirty="0"/>
              <a:t>Shortly after, 11 states secede</a:t>
            </a:r>
          </a:p>
          <a:p>
            <a:r>
              <a:rPr lang="en-US" dirty="0"/>
              <a:t>February 1861: Confederate States of America</a:t>
            </a:r>
          </a:p>
          <a:p>
            <a:r>
              <a:rPr lang="en-US" dirty="0"/>
              <a:t>Buchanan was a “lame duck” president until March, 1861</a:t>
            </a:r>
          </a:p>
          <a:p>
            <a:pPr lvl="1"/>
            <a:r>
              <a:rPr lang="en-US" dirty="0"/>
              <a:t>Did not believe southern states could legally secede</a:t>
            </a:r>
          </a:p>
          <a:p>
            <a:pPr lvl="1"/>
            <a:r>
              <a:rPr lang="en-US" dirty="0"/>
              <a:t>Did not believe Constitution gave him authority to stop (plus Northern army not prepared)</a:t>
            </a:r>
          </a:p>
          <a:p>
            <a:r>
              <a:rPr lang="en-US" dirty="0"/>
              <a:t>Crittenden Amendment:</a:t>
            </a:r>
          </a:p>
          <a:p>
            <a:pPr lvl="1"/>
            <a:r>
              <a:rPr lang="en-US" dirty="0"/>
              <a:t>Aimed to appease the South</a:t>
            </a:r>
          </a:p>
          <a:p>
            <a:pPr lvl="1"/>
            <a:r>
              <a:rPr lang="en-US" dirty="0"/>
              <a:t>Slavery in territories was to be prohibited north of 36˚30’, but south of that line was to be given federal protection in all territories existing, or would exist (Cuba)</a:t>
            </a:r>
          </a:p>
          <a:p>
            <a:pPr lvl="1"/>
            <a:r>
              <a:rPr lang="en-US" dirty="0" smtClean="0"/>
              <a:t>Lincoln </a:t>
            </a:r>
            <a:r>
              <a:rPr lang="en-US" dirty="0"/>
              <a:t>rejects it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6" name="Picture 4" descr="http://www.ushistory.org/us/images/000354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568111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Books That Upset The South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Uncle Tom’s Cabin</a:t>
            </a:r>
            <a:endParaRPr lang="en-US" dirty="0" smtClean="0"/>
          </a:p>
          <a:p>
            <a:pPr lvl="1"/>
            <a:r>
              <a:rPr lang="en-US" dirty="0" smtClean="0"/>
              <a:t>Translated into more than 20 languages</a:t>
            </a:r>
          </a:p>
          <a:p>
            <a:pPr lvl="1"/>
            <a:r>
              <a:rPr lang="en-US" dirty="0" smtClean="0"/>
              <a:t>Helped thousands of northerners join the cause </a:t>
            </a:r>
          </a:p>
          <a:p>
            <a:pPr lvl="2"/>
            <a:r>
              <a:rPr lang="en-US" dirty="0" smtClean="0"/>
              <a:t>Refuse to help with fugitive slave law</a:t>
            </a:r>
          </a:p>
          <a:p>
            <a:pPr lvl="1"/>
            <a:r>
              <a:rPr lang="en-US" dirty="0" smtClean="0"/>
              <a:t>Kept France and England from siding with South</a:t>
            </a:r>
            <a:endParaRPr lang="en-US" dirty="0"/>
          </a:p>
          <a:p>
            <a:r>
              <a:rPr lang="en-US" i="1" dirty="0" smtClean="0"/>
              <a:t>The Impending Crisis of the South</a:t>
            </a:r>
          </a:p>
          <a:p>
            <a:pPr lvl="1"/>
            <a:r>
              <a:rPr lang="en-US" dirty="0" err="1" smtClean="0"/>
              <a:t>Nonslave</a:t>
            </a:r>
            <a:r>
              <a:rPr lang="en-US" dirty="0" smtClean="0"/>
              <a:t>-holding whites were the ones that suffered most from slavery</a:t>
            </a:r>
          </a:p>
          <a:p>
            <a:pPr lvl="1"/>
            <a:r>
              <a:rPr lang="en-US" dirty="0" smtClean="0"/>
              <a:t>Banned and burned in the South</a:t>
            </a:r>
            <a:endParaRPr lang="en-US" dirty="0"/>
          </a:p>
        </p:txBody>
      </p:sp>
      <p:pic>
        <p:nvPicPr>
          <p:cNvPr id="1026" name="Picture 2" descr="https://encrypted-tbn1.gstatic.com/images?q=tbn:ANd9GcRjLVHN9HcKa4Xb1nb3SUCK0TYumvEbKvKtUDlad7CpHaVrESOr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0"/>
            <a:ext cx="237172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5334000" y="304800"/>
            <a:ext cx="3048000" cy="881062"/>
          </a:xfrm>
          <a:prstGeom prst="wedgeRectCallout">
            <a:avLst>
              <a:gd name="adj1" fmla="val -55833"/>
              <a:gd name="adj2" fmla="val 499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Lived in Cincinnati, OH from 1832 - 1850</a:t>
            </a:r>
            <a:endParaRPr lang="en-US" dirty="0"/>
          </a:p>
        </p:txBody>
      </p:sp>
      <p:pic>
        <p:nvPicPr>
          <p:cNvPr id="1028" name="Picture 4" descr="https://encrypted-tbn1.gstatic.com/images?q=tbn:ANd9GcTrbWsmTGpNu9aNKlhJ6OG2DPeTLtOPWmzeu1Mj1pikcY4JhZg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45331"/>
            <a:ext cx="3124200" cy="33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Kansas: Free or Slave?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Kansas-Nebraska Act had an “unspoken agreement” that KS would be slave, NE free</a:t>
            </a:r>
          </a:p>
          <a:p>
            <a:r>
              <a:rPr lang="en-US" dirty="0" smtClean="0"/>
              <a:t>Pro and anti slavery forces come out in full force to vote</a:t>
            </a:r>
          </a:p>
          <a:p>
            <a:r>
              <a:rPr lang="en-US" dirty="0" smtClean="0"/>
              <a:t>Shawnee Mission: slavery supporters “puppet government”</a:t>
            </a:r>
          </a:p>
          <a:p>
            <a:r>
              <a:rPr lang="en-US" dirty="0" smtClean="0"/>
              <a:t>Lawrence: Free-soil city burned by pro-slavery raiders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s://encrypted-tbn1.gstatic.com/images?q=tbn:ANd9GcTGLw15ksNhJ7Q9A4QL3PutEWk81YAk4EgoaLxO94awQBTKtHEG9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5867400" cy="389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Bleeding Kansas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Pottawatomie Creek:</a:t>
            </a:r>
          </a:p>
          <a:p>
            <a:pPr lvl="1"/>
            <a:r>
              <a:rPr lang="en-US" dirty="0" smtClean="0"/>
              <a:t>Led by abolitionist John Brown, five </a:t>
            </a:r>
            <a:r>
              <a:rPr lang="en-US" dirty="0" err="1" smtClean="0"/>
              <a:t>proslaveryites</a:t>
            </a:r>
            <a:r>
              <a:rPr lang="en-US" dirty="0" smtClean="0"/>
              <a:t> were hacked to pieces</a:t>
            </a:r>
          </a:p>
          <a:p>
            <a:pPr lvl="1"/>
            <a:r>
              <a:rPr lang="en-US" dirty="0" smtClean="0"/>
              <a:t>Leads to massive retaliation</a:t>
            </a:r>
            <a:endParaRPr lang="en-US" dirty="0"/>
          </a:p>
          <a:p>
            <a:r>
              <a:rPr lang="en-US" b="1" i="1" u="sng" dirty="0" smtClean="0"/>
              <a:t>Lecompton Constitution:</a:t>
            </a:r>
          </a:p>
          <a:p>
            <a:pPr lvl="1"/>
            <a:r>
              <a:rPr lang="en-US" dirty="0" smtClean="0"/>
              <a:t>Kansas could vote for constitution with or without slavery, Free-</a:t>
            </a:r>
            <a:r>
              <a:rPr lang="en-US" dirty="0" err="1" smtClean="0"/>
              <a:t>soilers</a:t>
            </a:r>
            <a:r>
              <a:rPr lang="en-US" dirty="0" smtClean="0"/>
              <a:t> refuse to vote, President Buchanan supports Constitution</a:t>
            </a:r>
          </a:p>
          <a:p>
            <a:pPr lvl="1"/>
            <a:r>
              <a:rPr lang="en-US" dirty="0" smtClean="0"/>
              <a:t>KS does not become a state until 1861 after South seceded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https://encrypted-tbn1.gstatic.com/images?q=tbn:ANd9GcQNwTYkphlYrqBea7wstOIgnktgaegd3J03Xpw4G7Z9G3vSNq6C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599"/>
            <a:ext cx="3657600" cy="284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Brooks and Sumner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Charles Sumner – leading abolitionist</a:t>
            </a:r>
          </a:p>
          <a:p>
            <a:pPr lvl="1"/>
            <a:r>
              <a:rPr lang="en-US" dirty="0" smtClean="0"/>
              <a:t>Upset with conflict in KS</a:t>
            </a:r>
          </a:p>
          <a:p>
            <a:pPr lvl="1"/>
            <a:r>
              <a:rPr lang="en-US" dirty="0" smtClean="0"/>
              <a:t>Badmouths SC and senator, Andrew Butler</a:t>
            </a:r>
            <a:endParaRPr lang="en-US" dirty="0"/>
          </a:p>
          <a:p>
            <a:r>
              <a:rPr lang="en-US" dirty="0" smtClean="0"/>
              <a:t>Congressman Preston S. Brooks (SC)</a:t>
            </a:r>
          </a:p>
          <a:p>
            <a:pPr lvl="1"/>
            <a:r>
              <a:rPr lang="en-US" dirty="0" smtClean="0"/>
              <a:t>Resented attacks on state and cousin</a:t>
            </a:r>
          </a:p>
          <a:p>
            <a:pPr lvl="1"/>
            <a:r>
              <a:rPr lang="en-US" dirty="0" smtClean="0"/>
              <a:t>Violently beat Sumner with a cane</a:t>
            </a:r>
          </a:p>
          <a:p>
            <a:r>
              <a:rPr lang="en-US" dirty="0" smtClean="0"/>
              <a:t>Beating represents high tensions in Congress over slavery issue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https://encrypted-tbn0.gstatic.com/images?q=tbn:ANd9GcS4FtahHGZVr9yy4WN72koHmmPsf3FKvAILyi2H9lnlIb8AvLEoj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6477000" cy="423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Election of 1856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Buchanan (Democrat)– nominated because he was not involved with KS-NE Act</a:t>
            </a:r>
          </a:p>
          <a:p>
            <a:r>
              <a:rPr lang="en-US" dirty="0" smtClean="0"/>
              <a:t>Captain John C. Fremont (Republican) – nominated for the same reasons</a:t>
            </a:r>
          </a:p>
          <a:p>
            <a:r>
              <a:rPr lang="en-US" dirty="0" smtClean="0"/>
              <a:t>Know-Nothing Party: nominated Millard Fillmore</a:t>
            </a:r>
          </a:p>
          <a:p>
            <a:pPr lvl="1"/>
            <a:r>
              <a:rPr lang="en-US" dirty="0" smtClean="0"/>
              <a:t>Anti-foreign and Anti-Catholic sentiment was still strong, supported by “WASP”s</a:t>
            </a:r>
          </a:p>
          <a:p>
            <a:r>
              <a:rPr lang="en-US" dirty="0" smtClean="0"/>
              <a:t>“Fire eaters” made it known if a Republican won, they would secede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Dred Scott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Scott sued for his freedom</a:t>
            </a:r>
          </a:p>
          <a:p>
            <a:r>
              <a:rPr lang="en-US" dirty="0" smtClean="0"/>
              <a:t>Roger Taney (Chief Justice) wrote majority opinion that stated:</a:t>
            </a:r>
          </a:p>
          <a:p>
            <a:pPr lvl="1"/>
            <a:r>
              <a:rPr lang="en-US" dirty="0" smtClean="0"/>
              <a:t>Slaves are not citizens, cannot sue</a:t>
            </a:r>
          </a:p>
          <a:p>
            <a:pPr lvl="1"/>
            <a:r>
              <a:rPr lang="en-US" dirty="0" smtClean="0"/>
              <a:t>Slaves are property, could not be taken away without due process (5</a:t>
            </a:r>
            <a:r>
              <a:rPr lang="en-US" baseline="30000" dirty="0" smtClean="0"/>
              <a:t>th</a:t>
            </a:r>
            <a:r>
              <a:rPr lang="en-US" dirty="0" smtClean="0"/>
              <a:t> amendment)</a:t>
            </a:r>
          </a:p>
          <a:p>
            <a:pPr lvl="1"/>
            <a:r>
              <a:rPr lang="en-US" dirty="0" smtClean="0"/>
              <a:t>MO compromise is unconstitutional (Congress cannot legislate slavery in territories)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https://encrypted-tbn0.gstatic.com/images?q=tbn:ANd9GcTA1wuU28Pnd56b8aWCV4IOSNpisR5Txxu3KmjDwGNqG0eylOj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037"/>
            <a:ext cx="20002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encrypted-tbn2.gstatic.com/images?q=tbn:ANd9GcQYNV3jIy2mxPjf71wmlokyv6j-4XFDwWDD3IlfkS_9bRlBBoq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037"/>
            <a:ext cx="19335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dam\Desktop\cla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63" y="2971800"/>
            <a:ext cx="24288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ular Callout 6"/>
          <p:cNvSpPr>
            <a:spLocks noChangeArrowheads="1"/>
          </p:cNvSpPr>
          <p:nvPr/>
        </p:nvSpPr>
        <p:spPr bwMode="auto">
          <a:xfrm>
            <a:off x="2971800" y="1143000"/>
            <a:ext cx="5715000" cy="3657600"/>
          </a:xfrm>
          <a:prstGeom prst="wedgeRectCallout">
            <a:avLst>
              <a:gd name="adj1" fmla="val -56847"/>
              <a:gd name="adj2" fmla="val 4612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n-US" sz="4800"/>
              <a:t>Roger, why are </a:t>
            </a:r>
          </a:p>
          <a:p>
            <a:pPr algn="ctr"/>
            <a:r>
              <a:rPr lang="en-US" sz="4800"/>
              <a:t>you ruling </a:t>
            </a:r>
          </a:p>
          <a:p>
            <a:pPr algn="ctr"/>
            <a:r>
              <a:rPr lang="en-US" sz="4800"/>
              <a:t>my compromise </a:t>
            </a:r>
          </a:p>
          <a:p>
            <a:pPr algn="ctr"/>
            <a:r>
              <a:rPr lang="en-US" sz="4800"/>
              <a:t>unconstitutional</a:t>
            </a:r>
          </a:p>
          <a:p>
            <a:pPr algn="ctr"/>
            <a:r>
              <a:rPr lang="en-US" sz="4800"/>
              <a:t>bro?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of 1857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Gold from CA inflated currency</a:t>
            </a:r>
          </a:p>
          <a:p>
            <a:pPr lvl="1"/>
            <a:r>
              <a:rPr lang="en-US" dirty="0" smtClean="0"/>
              <a:t>Land </a:t>
            </a:r>
            <a:r>
              <a:rPr lang="en-US" b="1" i="1" u="sng" dirty="0" smtClean="0"/>
              <a:t>Speculation</a:t>
            </a:r>
          </a:p>
          <a:p>
            <a:pPr lvl="1"/>
            <a:r>
              <a:rPr lang="en-US" dirty="0" smtClean="0"/>
              <a:t>Overproduction of grain</a:t>
            </a:r>
          </a:p>
          <a:p>
            <a:r>
              <a:rPr lang="en-US" dirty="0" smtClean="0"/>
              <a:t>Results of Crash:</a:t>
            </a:r>
          </a:p>
          <a:p>
            <a:pPr lvl="1"/>
            <a:r>
              <a:rPr lang="en-US" dirty="0" smtClean="0"/>
              <a:t>North was hardest hit, South not bad at all</a:t>
            </a:r>
          </a:p>
          <a:p>
            <a:r>
              <a:rPr lang="en-US" dirty="0" smtClean="0"/>
              <a:t>Tariff of 1857:</a:t>
            </a:r>
          </a:p>
          <a:p>
            <a:pPr lvl="1"/>
            <a:r>
              <a:rPr lang="en-US" dirty="0" smtClean="0"/>
              <a:t>Several months before the crash, tariff rates lowered to 20%, lowest since War of 1812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v. Douglas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Lincoln (Republican) challenges Douglas (Democrat and KS-NE fame) to debates for Douglas’ Senate seat</a:t>
            </a:r>
          </a:p>
          <a:p>
            <a:r>
              <a:rPr lang="en-US" b="1" i="1" u="sng" dirty="0" smtClean="0"/>
              <a:t>Freeport Doctrine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Lincoln asks, “Could a territory vote down slavery despite the </a:t>
            </a:r>
            <a:r>
              <a:rPr lang="en-US" dirty="0" err="1" smtClean="0"/>
              <a:t>Dred</a:t>
            </a:r>
            <a:r>
              <a:rPr lang="en-US" dirty="0" smtClean="0"/>
              <a:t> Scott decision?”</a:t>
            </a:r>
          </a:p>
          <a:p>
            <a:pPr lvl="1"/>
            <a:r>
              <a:rPr lang="en-US" dirty="0" smtClean="0"/>
              <a:t>Douglas stated that territories could pass laws to limit slavery</a:t>
            </a:r>
          </a:p>
          <a:p>
            <a:r>
              <a:rPr lang="en-US" dirty="0" smtClean="0"/>
              <a:t>Impact of Doctrine:</a:t>
            </a:r>
          </a:p>
          <a:p>
            <a:pPr lvl="1"/>
            <a:r>
              <a:rPr lang="en-US" dirty="0" smtClean="0"/>
              <a:t>Split in Democratic party for 1860 election, Lincoln emerges on the national spotlight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https://encrypted-tbn0.gstatic.com/images?q=tbn:ANd9GcRuLgRHrEk_CMN9CbLeVUUeR6fr-YJ_LhIfRn4CoZ2Dtdrh633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"/>
            <a:ext cx="3886200" cy="436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800</TotalTime>
  <Words>733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Chapter 19</vt:lpstr>
      <vt:lpstr>Key Books That Upset The South</vt:lpstr>
      <vt:lpstr>Kansas: Free or Slave?</vt:lpstr>
      <vt:lpstr>Bleeding Kansas</vt:lpstr>
      <vt:lpstr>Brooks and Sumner</vt:lpstr>
      <vt:lpstr>Election of 1856</vt:lpstr>
      <vt:lpstr>Dred Scott</vt:lpstr>
      <vt:lpstr>Crash of 1857</vt:lpstr>
      <vt:lpstr>Lincoln v. Douglas</vt:lpstr>
      <vt:lpstr>John Brown: Hero or Villain?</vt:lpstr>
      <vt:lpstr>The Disruption of the Democrats</vt:lpstr>
      <vt:lpstr>The Election of 1860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</dc:title>
  <dc:creator>Valued Acer Customer</dc:creator>
  <cp:lastModifiedBy>Adam Norris</cp:lastModifiedBy>
  <cp:revision>12</cp:revision>
  <dcterms:created xsi:type="dcterms:W3CDTF">2011-01-30T16:03:55Z</dcterms:created>
  <dcterms:modified xsi:type="dcterms:W3CDTF">2012-12-20T00:47:48Z</dcterms:modified>
</cp:coreProperties>
</file>