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0B63F-902B-4580-9CE7-262F0FD7B9B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B5F8D-A2E9-4C6B-9F34-4BCDD7586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07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7F06D-D6E5-46FF-B250-50600A4503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0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14D7CD-D6BA-4051-8B76-954777D319FC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F3A7F9-E241-436C-AB9B-1FEF28845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23 Review Video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9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“Bloody Shirt”</a:t>
            </a:r>
          </a:p>
          <a:p>
            <a:pPr lvl="1"/>
            <a:r>
              <a:rPr lang="en-US" dirty="0" smtClean="0"/>
              <a:t>Using Civil War memories to receive votes</a:t>
            </a:r>
          </a:p>
          <a:p>
            <a:r>
              <a:rPr lang="en-US" dirty="0" smtClean="0"/>
              <a:t>Administration Scandals:</a:t>
            </a:r>
          </a:p>
          <a:p>
            <a:pPr lvl="1"/>
            <a:r>
              <a:rPr lang="en-US" dirty="0" smtClean="0"/>
              <a:t>Credit </a:t>
            </a:r>
            <a:r>
              <a:rPr lang="en-US" dirty="0" err="1" smtClean="0"/>
              <a:t>Mobilier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Railroad insiders hired themselves at inflated prices</a:t>
            </a:r>
          </a:p>
          <a:p>
            <a:pPr lvl="2"/>
            <a:r>
              <a:rPr lang="en-US" dirty="0" smtClean="0"/>
              <a:t>VP of US accepted payments</a:t>
            </a:r>
          </a:p>
          <a:p>
            <a:pPr lvl="1"/>
            <a:r>
              <a:rPr lang="en-US" dirty="0" smtClean="0"/>
              <a:t>Whiskey Ring:</a:t>
            </a:r>
          </a:p>
          <a:p>
            <a:pPr lvl="2"/>
            <a:r>
              <a:rPr lang="en-US" dirty="0" smtClean="0"/>
              <a:t>Stole excise-tax revenues from Treasury department</a:t>
            </a:r>
          </a:p>
          <a:p>
            <a:pPr lvl="2"/>
            <a:r>
              <a:rPr lang="en-US" dirty="0" smtClean="0"/>
              <a:t>Grant’s private secretary was involved</a:t>
            </a:r>
          </a:p>
          <a:p>
            <a:r>
              <a:rPr lang="en-US" dirty="0" smtClean="0"/>
              <a:t>Boss Tweed: </a:t>
            </a:r>
          </a:p>
          <a:p>
            <a:pPr lvl="1"/>
            <a:r>
              <a:rPr lang="en-US" dirty="0" smtClean="0"/>
              <a:t>Tammany Hall, stole over $200 million</a:t>
            </a:r>
          </a:p>
          <a:p>
            <a:pPr lvl="1"/>
            <a:r>
              <a:rPr lang="en-US" dirty="0" smtClean="0"/>
              <a:t>Thomas Nast helped contribute to his capture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President Grant’s Administration</a:t>
            </a:r>
            <a:endParaRPr lang="en-US" dirty="0"/>
          </a:p>
        </p:txBody>
      </p:sp>
      <p:pic>
        <p:nvPicPr>
          <p:cNvPr id="1026" name="Picture 2" descr="https://encrypted-tbn3.gstatic.com/images?q=tbn:ANd9GcRWXay6EGzWIs9Fp74X6W0s-HVw4mrsyBft8wzZ6iGcjkE0D6fw4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796636"/>
            <a:ext cx="3359019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1.gstatic.com/images?q=tbn:ANd9GcSV1Zi1FpIezCe_uxgaCRtxAa75Cmdsn6eh3Q4nG006cWYPenNU6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2925"/>
            <a:ext cx="2895600" cy="4351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29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Causes:</a:t>
            </a:r>
          </a:p>
          <a:p>
            <a:pPr lvl="1"/>
            <a:r>
              <a:rPr lang="en-US" dirty="0" smtClean="0"/>
              <a:t>Overproduction of RR’s, mines, factories, etc.</a:t>
            </a:r>
          </a:p>
          <a:p>
            <a:pPr lvl="1"/>
            <a:r>
              <a:rPr lang="en-US" dirty="0" smtClean="0"/>
              <a:t>Bankers made too many risky loans</a:t>
            </a:r>
          </a:p>
          <a:p>
            <a:r>
              <a:rPr lang="en-US" dirty="0" smtClean="0"/>
              <a:t>Effects:</a:t>
            </a:r>
          </a:p>
          <a:p>
            <a:pPr lvl="1"/>
            <a:r>
              <a:rPr lang="en-US" dirty="0" smtClean="0"/>
              <a:t>Debate over hard currency vs. greenbacks</a:t>
            </a:r>
          </a:p>
          <a:p>
            <a:pPr lvl="1"/>
            <a:r>
              <a:rPr lang="en-US" dirty="0" smtClean="0"/>
              <a:t>Debtors wanted greenbacks. Why?</a:t>
            </a:r>
          </a:p>
          <a:p>
            <a:pPr lvl="2"/>
            <a:r>
              <a:rPr lang="en-US" dirty="0" smtClean="0"/>
              <a:t>Paper $, inflation decreased value</a:t>
            </a:r>
          </a:p>
          <a:p>
            <a:pPr lvl="1"/>
            <a:r>
              <a:rPr lang="en-US" dirty="0" smtClean="0"/>
              <a:t>Lenders wanted hard currency. Why?</a:t>
            </a:r>
          </a:p>
          <a:p>
            <a:pPr lvl="2"/>
            <a:r>
              <a:rPr lang="en-US" dirty="0" smtClean="0"/>
              <a:t>Hard $, not affected by inflation, increased value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of 1873</a:t>
            </a:r>
            <a:endParaRPr lang="en-US" dirty="0"/>
          </a:p>
        </p:txBody>
      </p:sp>
      <p:pic>
        <p:nvPicPr>
          <p:cNvPr id="4" name="Picture 6" descr="https://encrypted-tbn2.gstatic.com/images?q=tbn:ANd9GcQeb1jFImXL_-ePdPxdDI2Q5FYZ2c2tWToiYNvwT-jbmKbthVc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6" y="1110259"/>
            <a:ext cx="3936546" cy="271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30421" y="2514600"/>
            <a:ext cx="151490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VS</a:t>
            </a:r>
            <a:endParaRPr lang="en-US" dirty="0"/>
          </a:p>
        </p:txBody>
      </p:sp>
      <p:pic>
        <p:nvPicPr>
          <p:cNvPr id="6" name="Picture 8" descr="https://encrypted-tbn3.gstatic.com/images?q=tbn:ANd9GcTqjTpqo2UY88FijiRbckc7T5KQTfmP8HR7cr_t7xeKUXQuHSfLa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188" y="129497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20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“Solid South”: </a:t>
            </a:r>
          </a:p>
          <a:p>
            <a:pPr lvl="1"/>
            <a:r>
              <a:rPr lang="en-US" dirty="0" smtClean="0"/>
              <a:t>Democratic base in much of the South</a:t>
            </a:r>
          </a:p>
          <a:p>
            <a:r>
              <a:rPr lang="en-US" b="1" i="1" u="sng" dirty="0" smtClean="0"/>
              <a:t>Grand Army of Republic (GAR): </a:t>
            </a:r>
          </a:p>
          <a:p>
            <a:pPr lvl="1"/>
            <a:r>
              <a:rPr lang="en-US" dirty="0" smtClean="0"/>
              <a:t>Several 100,000 Union veterans that tended to vote Republican</a:t>
            </a:r>
          </a:p>
          <a:p>
            <a:r>
              <a:rPr lang="en-US" b="1" i="1" u="sng" dirty="0" smtClean="0"/>
              <a:t>Stalwarts:</a:t>
            </a:r>
          </a:p>
          <a:p>
            <a:pPr lvl="1"/>
            <a:r>
              <a:rPr lang="en-US" dirty="0" smtClean="0"/>
              <a:t>Led by Roscoe Conkling, believed in patronage</a:t>
            </a:r>
          </a:p>
          <a:p>
            <a:r>
              <a:rPr lang="en-US" b="1" i="1" u="sng" dirty="0" smtClean="0"/>
              <a:t>Half-Breeds:</a:t>
            </a:r>
          </a:p>
          <a:p>
            <a:pPr lvl="1"/>
            <a:r>
              <a:rPr lang="en-US" dirty="0" smtClean="0"/>
              <a:t>Led by James G. Blaine, wanted civil service reform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 to Know</a:t>
            </a:r>
            <a:endParaRPr lang="en-US" dirty="0"/>
          </a:p>
        </p:txBody>
      </p:sp>
      <p:pic>
        <p:nvPicPr>
          <p:cNvPr id="2052" name="Picture 4" descr="http://www.asjournal.org/attachment/d54eae1f853712e37717eea9dabdbfe1/a80f7fdf55bcadad09b3c4c06887e495/pe1924_inver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481965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78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Settled the dispute in the election of 1876 (Hayes – Republican, Tilden – Democrat)</a:t>
            </a:r>
          </a:p>
          <a:p>
            <a:r>
              <a:rPr lang="en-US" dirty="0" smtClean="0"/>
              <a:t>Hayes (R) is elected, Democrats are promised :</a:t>
            </a:r>
          </a:p>
          <a:p>
            <a:r>
              <a:rPr lang="en-US" dirty="0" smtClean="0"/>
              <a:t>In return for compromise:</a:t>
            </a:r>
          </a:p>
          <a:p>
            <a:pPr lvl="1"/>
            <a:r>
              <a:rPr lang="en-US" dirty="0" smtClean="0"/>
              <a:t>Reconstruction ends – Military is withdrawn </a:t>
            </a:r>
          </a:p>
          <a:p>
            <a:pPr lvl="1"/>
            <a:r>
              <a:rPr lang="en-US" dirty="0" smtClean="0"/>
              <a:t>Patronage</a:t>
            </a:r>
            <a:r>
              <a:rPr lang="en-US" dirty="0"/>
              <a:t>, RR construction through Texas</a:t>
            </a:r>
          </a:p>
          <a:p>
            <a:r>
              <a:rPr lang="en-US" dirty="0" smtClean="0"/>
              <a:t>Civil Rights Act of 1875:</a:t>
            </a:r>
          </a:p>
          <a:p>
            <a:pPr lvl="1"/>
            <a:r>
              <a:rPr lang="en-US" dirty="0" smtClean="0"/>
              <a:t>Guaranteed </a:t>
            </a:r>
            <a:r>
              <a:rPr lang="en-US" b="1" i="1" dirty="0" smtClean="0"/>
              <a:t>EQUAL </a:t>
            </a:r>
            <a:r>
              <a:rPr lang="en-US" dirty="0" smtClean="0"/>
              <a:t>accommodations in public places and prohibited racial discrimination in jury selection</a:t>
            </a:r>
          </a:p>
          <a:p>
            <a:r>
              <a:rPr lang="en-US" i="1" dirty="0" smtClean="0"/>
              <a:t>Civil Rights Cases</a:t>
            </a:r>
            <a:r>
              <a:rPr lang="en-US" dirty="0" smtClean="0"/>
              <a:t> (1883)</a:t>
            </a:r>
          </a:p>
          <a:p>
            <a:pPr lvl="1"/>
            <a:r>
              <a:rPr lang="en-US" dirty="0" smtClean="0"/>
              <a:t>Supreme Court stated 14</a:t>
            </a:r>
            <a:r>
              <a:rPr lang="en-US" baseline="30000" dirty="0" smtClean="0"/>
              <a:t>th</a:t>
            </a:r>
            <a:r>
              <a:rPr lang="en-US" dirty="0" smtClean="0"/>
              <a:t> amendment only prohibited government violations of civil rights, not denial by individuals</a:t>
            </a:r>
          </a:p>
          <a:p>
            <a:pPr lvl="1"/>
            <a:r>
              <a:rPr lang="en-US" dirty="0" smtClean="0"/>
              <a:t>Sets up stage for Jim Crow Laws – legal segregation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Compromise of 1877 &amp; Civil 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9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1880: 9% of CA population were Asian immigrants</a:t>
            </a:r>
          </a:p>
          <a:p>
            <a:pPr lvl="1"/>
            <a:r>
              <a:rPr lang="en-US" dirty="0" smtClean="0"/>
              <a:t>Asians tended to build RR and dig for gold</a:t>
            </a:r>
          </a:p>
          <a:p>
            <a:pPr lvl="1"/>
            <a:r>
              <a:rPr lang="en-US" dirty="0" smtClean="0"/>
              <a:t>Leads to discrimination and resentment towards immigrants</a:t>
            </a:r>
          </a:p>
          <a:p>
            <a:pPr lvl="2"/>
            <a:r>
              <a:rPr lang="en-US" dirty="0" smtClean="0"/>
              <a:t>Nativism</a:t>
            </a:r>
            <a:endParaRPr lang="en-US" dirty="0" smtClean="0"/>
          </a:p>
          <a:p>
            <a:r>
              <a:rPr lang="en-US" b="1" i="1" u="sng" dirty="0" smtClean="0"/>
              <a:t>Chinese Exclusion Act</a:t>
            </a:r>
            <a:r>
              <a:rPr lang="en-US" dirty="0" smtClean="0"/>
              <a:t>: Limits Chinese immigration until 1943</a:t>
            </a:r>
          </a:p>
          <a:p>
            <a:r>
              <a:rPr lang="en-US" i="1" dirty="0" smtClean="0"/>
              <a:t>US vs. Wong Kim Ark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Guarantees citizenship to ALL people born in US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Railroads and Immigration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8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Rutherford B. Hayes:</a:t>
            </a:r>
          </a:p>
          <a:p>
            <a:pPr lvl="1"/>
            <a:r>
              <a:rPr lang="en-US" dirty="0" smtClean="0"/>
              <a:t>Compromise of 1877, 1</a:t>
            </a:r>
            <a:r>
              <a:rPr lang="en-US" baseline="30000" dirty="0" smtClean="0"/>
              <a:t>st</a:t>
            </a:r>
            <a:r>
              <a:rPr lang="en-US" dirty="0" smtClean="0"/>
              <a:t> president to send troops to break up RR strike</a:t>
            </a:r>
          </a:p>
          <a:p>
            <a:r>
              <a:rPr lang="en-US" dirty="0" smtClean="0"/>
              <a:t>James A. Garfield:</a:t>
            </a:r>
          </a:p>
          <a:p>
            <a:pPr lvl="1"/>
            <a:r>
              <a:rPr lang="en-US" dirty="0" smtClean="0"/>
              <a:t>Died 6 months into office – Destiny of a Republic</a:t>
            </a:r>
          </a:p>
          <a:p>
            <a:pPr lvl="1"/>
            <a:r>
              <a:rPr lang="en-US" dirty="0" smtClean="0"/>
              <a:t>In favor of civil service reform </a:t>
            </a:r>
          </a:p>
          <a:p>
            <a:r>
              <a:rPr lang="en-US" dirty="0" smtClean="0"/>
              <a:t>Chester A. Arthur:</a:t>
            </a:r>
          </a:p>
          <a:p>
            <a:pPr lvl="1"/>
            <a:r>
              <a:rPr lang="en-US" dirty="0" smtClean="0"/>
              <a:t>VP to Garfield, was a stalwart</a:t>
            </a:r>
          </a:p>
          <a:p>
            <a:pPr lvl="1"/>
            <a:r>
              <a:rPr lang="en-US" dirty="0" smtClean="0"/>
              <a:t>***Pendleton Act of 1833 – Instituted Civil Service Reform***</a:t>
            </a:r>
          </a:p>
          <a:p>
            <a:r>
              <a:rPr lang="en-US" dirty="0" smtClean="0"/>
              <a:t>Grover Cleveland:</a:t>
            </a:r>
          </a:p>
          <a:p>
            <a:pPr lvl="1"/>
            <a:r>
              <a:rPr lang="en-US" dirty="0" smtClean="0"/>
              <a:t>Laissez-faire advocate</a:t>
            </a:r>
          </a:p>
          <a:p>
            <a:r>
              <a:rPr lang="en-US" dirty="0" smtClean="0"/>
              <a:t>Benjamin Harrison:</a:t>
            </a:r>
          </a:p>
          <a:p>
            <a:pPr lvl="1"/>
            <a:r>
              <a:rPr lang="en-US" dirty="0" smtClean="0"/>
              <a:t>Won electoral vote against Cleveland, lost electoral vote</a:t>
            </a:r>
          </a:p>
          <a:p>
            <a:r>
              <a:rPr lang="en-US" dirty="0" smtClean="0"/>
              <a:t>Grover Cleveland:</a:t>
            </a:r>
          </a:p>
          <a:p>
            <a:pPr lvl="1"/>
            <a:r>
              <a:rPr lang="en-US" dirty="0" smtClean="0"/>
              <a:t>Still a laissez-faire advocate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Era of Forgotten Presidents (1877 – 1896)</a:t>
            </a:r>
            <a:endParaRPr lang="en-US" dirty="0"/>
          </a:p>
        </p:txBody>
      </p:sp>
      <p:pic>
        <p:nvPicPr>
          <p:cNvPr id="3074" name="Picture 2" descr="https://encrypted-tbn0.gstatic.com/images?q=tbn:ANd9GcQ1Hl7Xw5JLeE6KVmQaietbRrVIzKGzb9WqzisatBEGKIIYpAC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8600"/>
            <a:ext cx="284797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0.gstatic.com/images?q=tbn:ANd9GcSbAMpawMuBC7GHSNs1Wv8QDBBZE80F564bDgW3qtZXXNZEJ4OSD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35527"/>
            <a:ext cx="284797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0.gstatic.com/images?q=tbn:ANd9GcTUGjCuO731VR1EX6Xbe92JNXHbXKWTfQcMHVbPlGsZEC9fbIb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82" y="2126673"/>
            <a:ext cx="284797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0.gstatic.com/images?q=tbn:ANd9GcTsshlTyK6Hrbw7WgvSl2X1ydFjK9DAizm2IsMrmcZ1_bkkj8mGN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26673"/>
            <a:ext cx="284797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encrypted-tbn1.gstatic.com/images?q=tbn:ANd9GcTpC3yL8pq6-DPgzZhTnMs2NimdWXAALLPeD9ox3chiRCpFDe4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999" y="3865418"/>
            <a:ext cx="284797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encrypted-tbn1.gstatic.com/images?q=tbn:ANd9GcQSUjF28jLulkZKmEkFqXI9zSPzbJo-_Zxr9oVBYAxfTu7fqc3j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906982"/>
            <a:ext cx="284797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1881: Treasury had annual surplus of $145 million</a:t>
            </a:r>
          </a:p>
          <a:p>
            <a:pPr lvl="1"/>
            <a:r>
              <a:rPr lang="en-US" dirty="0" smtClean="0"/>
              <a:t>Most of government revenue came from tariffs</a:t>
            </a:r>
          </a:p>
          <a:p>
            <a:r>
              <a:rPr lang="en-US" dirty="0" smtClean="0"/>
              <a:t>Cleveland wanted lower </a:t>
            </a:r>
            <a:r>
              <a:rPr lang="en-US" dirty="0" smtClean="0"/>
              <a:t>tariffs – he was a Democrat</a:t>
            </a:r>
            <a:endParaRPr lang="en-US" dirty="0" smtClean="0"/>
          </a:p>
          <a:p>
            <a:r>
              <a:rPr lang="en-US" b="1" i="1" u="sng" dirty="0" smtClean="0"/>
              <a:t>***</a:t>
            </a:r>
            <a:r>
              <a:rPr lang="en-US" b="1" i="1" u="sng" dirty="0"/>
              <a:t>McKinley Tariff Act of 1890***</a:t>
            </a:r>
          </a:p>
          <a:p>
            <a:pPr lvl="1"/>
            <a:r>
              <a:rPr lang="en-US" dirty="0"/>
              <a:t>Highest peacetime rate ever (48.4%)</a:t>
            </a:r>
          </a:p>
          <a:p>
            <a:pPr lvl="1"/>
            <a:r>
              <a:rPr lang="en-US" dirty="0"/>
              <a:t>Hated by farmers, loved by North</a:t>
            </a:r>
          </a:p>
          <a:p>
            <a:r>
              <a:rPr lang="en-US" dirty="0" smtClean="0"/>
              <a:t>Remember…. Republicans want to Raise tariffs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Tariffs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00399" y="49530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740236" y="500841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24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</a:t>
            </a:r>
            <a:r>
              <a:rPr lang="en-US" sz="3200" dirty="0" smtClean="0"/>
              <a:t>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Help spread the word</a:t>
            </a:r>
            <a:endParaRPr lang="en-US" sz="3200" dirty="0"/>
          </a:p>
          <a:p>
            <a:r>
              <a:rPr lang="en-US" dirty="0" smtClean="0"/>
              <a:t>Questions? Comments?</a:t>
            </a:r>
            <a:r>
              <a:rPr lang="en-US" dirty="0"/>
              <a:t> Ideas for videos?</a:t>
            </a:r>
          </a:p>
          <a:p>
            <a:pPr lvl="1"/>
            <a:r>
              <a:rPr lang="en-US" dirty="0" smtClean="0"/>
              <a:t>Email or leave in comments</a:t>
            </a:r>
          </a:p>
        </p:txBody>
      </p:sp>
      <p:sp>
        <p:nvSpPr>
          <p:cNvPr id="4" name="Down Arrow 3"/>
          <p:cNvSpPr/>
          <p:nvPr/>
        </p:nvSpPr>
        <p:spPr>
          <a:xfrm rot="663007">
            <a:off x="1066800" y="4114800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4098" name="Picture 2" descr="https://encrypted-tbn2.gstatic.com/images?q=tbn:ANd9GcRZoNUwbZcZguKSPqRGAXwVew_ZXherrr9ntveZgyotfdcZy4XV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124199"/>
            <a:ext cx="2286000" cy="366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581400" y="3588852"/>
            <a:ext cx="2895600" cy="1397387"/>
          </a:xfrm>
          <a:prstGeom prst="wedgeRoundRectCallout">
            <a:avLst>
              <a:gd name="adj1" fmla="val 82516"/>
              <a:gd name="adj2" fmla="val -267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Thanks for watching………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522</Words>
  <Application>Microsoft Office PowerPoint</Application>
  <PresentationFormat>On-screen Show (4:3)</PresentationFormat>
  <Paragraphs>85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Chapter 23 Review Video</vt:lpstr>
      <vt:lpstr>President Grant’s Administration</vt:lpstr>
      <vt:lpstr>Panic of 1873</vt:lpstr>
      <vt:lpstr>Key Terms to Know</vt:lpstr>
      <vt:lpstr>Compromise of 1877 &amp; Civil Rights</vt:lpstr>
      <vt:lpstr>Railroads and Immigration</vt:lpstr>
      <vt:lpstr>The Era of Forgotten Presidents (1877 – 1896)</vt:lpstr>
      <vt:lpstr>Tariffs</vt:lpstr>
      <vt:lpstr>That’s 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23 Review Video</dc:title>
  <dc:creator>Adam Norris</dc:creator>
  <cp:lastModifiedBy>Adam Norris</cp:lastModifiedBy>
  <cp:revision>5</cp:revision>
  <dcterms:created xsi:type="dcterms:W3CDTF">2013-01-27T21:28:50Z</dcterms:created>
  <dcterms:modified xsi:type="dcterms:W3CDTF">2013-01-27T22:01:36Z</dcterms:modified>
</cp:coreProperties>
</file>