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FF303-0F17-4A43-A7D1-9AEE718FD806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ushreview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Great depression and the New Deal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***National Recovery Act (NRA)***</a:t>
            </a:r>
          </a:p>
          <a:p>
            <a:pPr lvl="1"/>
            <a:r>
              <a:rPr lang="en-US" dirty="0" smtClean="0"/>
              <a:t>Designed to assist industry, labor, and unemployed</a:t>
            </a:r>
          </a:p>
          <a:p>
            <a:pPr lvl="1"/>
            <a:r>
              <a:rPr lang="en-US" dirty="0" smtClean="0"/>
              <a:t>Encouraged employers to hire more workers</a:t>
            </a:r>
          </a:p>
          <a:p>
            <a:pPr lvl="1"/>
            <a:r>
              <a:rPr lang="en-US" dirty="0" smtClean="0"/>
              <a:t>Established minimum wage laws</a:t>
            </a:r>
          </a:p>
          <a:p>
            <a:pPr lvl="1"/>
            <a:r>
              <a:rPr lang="en-US" dirty="0" smtClean="0"/>
              <a:t>Gave rights to labor unions</a:t>
            </a:r>
          </a:p>
          <a:p>
            <a:pPr lvl="1"/>
            <a:r>
              <a:rPr lang="en-US" dirty="0" smtClean="0"/>
              <a:t>Outlawed “Yellow Dog Contracts”</a:t>
            </a:r>
            <a:endParaRPr lang="en-US" dirty="0"/>
          </a:p>
          <a:p>
            <a:r>
              <a:rPr lang="en-US" i="1" dirty="0" smtClean="0"/>
              <a:t>Schechter vs. 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Declared some of New Deal policies unconstitutional</a:t>
            </a:r>
          </a:p>
          <a:p>
            <a:pPr lvl="1"/>
            <a:r>
              <a:rPr lang="en-US" dirty="0" smtClean="0"/>
              <a:t>Legislative powers could not be delegated to president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Industry and Labor</a:t>
            </a:r>
            <a:endParaRPr lang="en-US" dirty="0"/>
          </a:p>
        </p:txBody>
      </p:sp>
      <p:pic>
        <p:nvPicPr>
          <p:cNvPr id="15362" name="Picture 2" descr="http://t0.gstatic.com/images?q=tbn:ANd9GcSiTkAspqql7iYksbsqRt6C2s8U8k33QE-M5BvSvfTXiHISQtIVc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57200"/>
            <a:ext cx="3124200" cy="3756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Works Administration (PWA)</a:t>
            </a:r>
          </a:p>
          <a:p>
            <a:pPr lvl="1"/>
            <a:r>
              <a:rPr lang="en-US" dirty="0" smtClean="0"/>
              <a:t>Provided industrial recovery and unemployment relief</a:t>
            </a:r>
          </a:p>
          <a:p>
            <a:pPr lvl="1"/>
            <a:r>
              <a:rPr lang="en-US" dirty="0" smtClean="0"/>
              <a:t>Built Grand Coulee Dam</a:t>
            </a:r>
          </a:p>
          <a:p>
            <a:pPr lvl="2"/>
            <a:r>
              <a:rPr lang="en-US" dirty="0" smtClean="0"/>
              <a:t>Provided for irrigation of millions of acres of new farmland</a:t>
            </a:r>
            <a:endParaRPr lang="en-US" dirty="0"/>
          </a:p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Repealed prohibition; served as a tax revenue for the government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Labor Continued</a:t>
            </a:r>
            <a:endParaRPr lang="en-US" dirty="0"/>
          </a:p>
        </p:txBody>
      </p:sp>
      <p:pic>
        <p:nvPicPr>
          <p:cNvPr id="14338" name="Picture 2" descr="http://t1.gstatic.com/images?q=tbn:ANd9GcSJF1LQhbYiCFUo27fFp3S-K8V0L9kiaAA-Y9pUJDASsZ2ceCc5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57200"/>
            <a:ext cx="41148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AAA:</a:t>
            </a:r>
          </a:p>
          <a:p>
            <a:pPr lvl="1"/>
            <a:r>
              <a:rPr lang="en-US" dirty="0" smtClean="0"/>
              <a:t>Eliminate surpluses by paying </a:t>
            </a:r>
            <a:r>
              <a:rPr lang="en-US" dirty="0"/>
              <a:t>f</a:t>
            </a:r>
            <a:r>
              <a:rPr lang="en-US" dirty="0" smtClean="0"/>
              <a:t>armers not to grow</a:t>
            </a:r>
          </a:p>
          <a:p>
            <a:pPr lvl="1"/>
            <a:r>
              <a:rPr lang="en-US" dirty="0" smtClean="0"/>
              <a:t>Inadvertently helped create unemployment</a:t>
            </a:r>
          </a:p>
          <a:p>
            <a:pPr lvl="1"/>
            <a:r>
              <a:rPr lang="en-US" dirty="0" smtClean="0"/>
              <a:t>Supreme Court struck it down in 1936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AAA of 1938:</a:t>
            </a:r>
          </a:p>
          <a:p>
            <a:pPr lvl="1"/>
            <a:r>
              <a:rPr lang="en-US" dirty="0" smtClean="0"/>
              <a:t>If acreage restrictions were reserved on cotton and wheat, would provide “parity payments”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Farmers Not to Farm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Dust Bowl:</a:t>
            </a:r>
          </a:p>
          <a:p>
            <a:pPr lvl="1"/>
            <a:r>
              <a:rPr lang="en-US" dirty="0" smtClean="0"/>
              <a:t>Area of land from eastern Colorado to western Missouri</a:t>
            </a:r>
            <a:endParaRPr lang="en-US" dirty="0"/>
          </a:p>
          <a:p>
            <a:r>
              <a:rPr lang="en-US" dirty="0" smtClean="0"/>
              <a:t>Causes:</a:t>
            </a:r>
          </a:p>
          <a:p>
            <a:pPr lvl="1"/>
            <a:r>
              <a:rPr lang="en-US" dirty="0" smtClean="0"/>
              <a:t>Drought and wind</a:t>
            </a:r>
          </a:p>
          <a:p>
            <a:pPr lvl="1"/>
            <a:r>
              <a:rPr lang="en-US" dirty="0" smtClean="0"/>
              <a:t>Human cultivation</a:t>
            </a:r>
            <a:endParaRPr lang="en-US" dirty="0"/>
          </a:p>
          <a:p>
            <a:r>
              <a:rPr lang="en-US" i="1" dirty="0" smtClean="0"/>
              <a:t>The Grapes of Wrath</a:t>
            </a:r>
            <a:r>
              <a:rPr lang="en-US" dirty="0" smtClean="0"/>
              <a:t>: story about Dust Bowl</a:t>
            </a:r>
          </a:p>
          <a:p>
            <a:r>
              <a:rPr lang="en-US" dirty="0" smtClean="0"/>
              <a:t>Resettlement Administration:</a:t>
            </a:r>
          </a:p>
          <a:p>
            <a:pPr lvl="1"/>
            <a:r>
              <a:rPr lang="en-US" dirty="0" smtClean="0"/>
              <a:t>Moved poor farmers to new land; planted trees from CCC</a:t>
            </a:r>
            <a:endParaRPr lang="en-US" dirty="0"/>
          </a:p>
          <a:p>
            <a:r>
              <a:rPr lang="en-US" dirty="0" smtClean="0"/>
              <a:t>Indian Reorganization Act of 1934:</a:t>
            </a:r>
          </a:p>
          <a:p>
            <a:pPr lvl="1"/>
            <a:r>
              <a:rPr lang="en-US" dirty="0" smtClean="0"/>
              <a:t>Reversed Dawes Severalty Act, Natives encouraged to preserve traditions and establish self-government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Dust Bowls and Black Blizzards</a:t>
            </a:r>
            <a:endParaRPr lang="en-US" dirty="0"/>
          </a:p>
        </p:txBody>
      </p:sp>
      <p:pic>
        <p:nvPicPr>
          <p:cNvPr id="12290" name="Picture 2" descr="http://t0.gstatic.com/images?q=tbn:ANd9GcQVOV3iyjfQ-6nXAVBtU61aW9IrZppXmGMo1uLCwyuCbWf60RkdM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5735668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“Truth in Securities Act”</a:t>
            </a:r>
          </a:p>
          <a:p>
            <a:pPr lvl="1"/>
            <a:r>
              <a:rPr lang="en-US" dirty="0" smtClean="0"/>
              <a:t>Could  not lie about “soundness of stocks”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Securities and Exchange Commission (SEC)</a:t>
            </a:r>
          </a:p>
          <a:p>
            <a:pPr lvl="1"/>
            <a:r>
              <a:rPr lang="en-US" dirty="0" smtClean="0"/>
              <a:t>Regulated the stock market</a:t>
            </a:r>
          </a:p>
          <a:p>
            <a:pPr lvl="1"/>
            <a:r>
              <a:rPr lang="en-US" dirty="0" smtClean="0"/>
              <a:t>Watchdog of NYSE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Battling Bankers and Big Business</a:t>
            </a:r>
            <a:endParaRPr lang="en-US" dirty="0"/>
          </a:p>
        </p:txBody>
      </p:sp>
      <p:pic>
        <p:nvPicPr>
          <p:cNvPr id="11266" name="Picture 2" descr="http://t3.gstatic.com/images?q=tbn:ANd9GcR14rdg1UCIvm-vQAxQHmrhqgF7I7rWV86EqwZX4l6HzV7wgro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143000"/>
            <a:ext cx="3581400" cy="3190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Hydroelectric Power could be huge source of energy</a:t>
            </a:r>
          </a:p>
          <a:p>
            <a:pPr lvl="1"/>
            <a:r>
              <a:rPr lang="en-US" dirty="0" smtClean="0"/>
              <a:t>TVA helped reform monopolies and provide jobs</a:t>
            </a:r>
            <a:endParaRPr lang="en-US" dirty="0"/>
          </a:p>
          <a:p>
            <a:r>
              <a:rPr lang="en-US" dirty="0" smtClean="0"/>
              <a:t>TVA was most revolutionary of all New Deal Acts</a:t>
            </a:r>
          </a:p>
          <a:p>
            <a:r>
              <a:rPr lang="en-US" dirty="0" smtClean="0"/>
              <a:t>Encouraged hydro-electric development of other areas as well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TVA Harnesses the Tennessee</a:t>
            </a:r>
            <a:endParaRPr lang="en-US" dirty="0"/>
          </a:p>
        </p:txBody>
      </p:sp>
      <p:pic>
        <p:nvPicPr>
          <p:cNvPr id="10242" name="Picture 2" descr="http://t3.gstatic.com/images?q=tbn:ANd9GcSVMFNnDJD-xFKN4geuglCBOhawIywf9CKH9YPcfYxIGdGBL7Zq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524000"/>
            <a:ext cx="5791200" cy="4282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Housing Administration (FHA)</a:t>
            </a:r>
          </a:p>
          <a:p>
            <a:pPr lvl="1"/>
            <a:r>
              <a:rPr lang="en-US" dirty="0" smtClean="0"/>
              <a:t>Provided loans and mortgages to individuals for improving homes and buying new ones</a:t>
            </a:r>
          </a:p>
          <a:p>
            <a:pPr lvl="1"/>
            <a:r>
              <a:rPr lang="en-US" dirty="0" smtClean="0"/>
              <a:t>Still around today</a:t>
            </a:r>
          </a:p>
          <a:p>
            <a:endParaRPr lang="en-US" dirty="0" smtClean="0"/>
          </a:p>
          <a:p>
            <a:r>
              <a:rPr lang="en-US" dirty="0" smtClean="0"/>
              <a:t>***Social Security Act of 1935***</a:t>
            </a:r>
            <a:endParaRPr lang="en-US" dirty="0"/>
          </a:p>
          <a:p>
            <a:pPr lvl="1"/>
            <a:r>
              <a:rPr lang="en-US" dirty="0" smtClean="0"/>
              <a:t>Provided federal-state unemployment insurance</a:t>
            </a:r>
          </a:p>
          <a:p>
            <a:pPr lvl="1"/>
            <a:r>
              <a:rPr lang="en-US" dirty="0" smtClean="0"/>
              <a:t>Provided $ for senior citizens, disabled, etc.</a:t>
            </a:r>
          </a:p>
          <a:p>
            <a:pPr lvl="1"/>
            <a:r>
              <a:rPr lang="en-US" dirty="0" smtClean="0"/>
              <a:t>Collected by creating a new payroll tax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and Social Security</a:t>
            </a:r>
            <a:endParaRPr lang="en-US" dirty="0"/>
          </a:p>
        </p:txBody>
      </p:sp>
      <p:pic>
        <p:nvPicPr>
          <p:cNvPr id="6146" name="Picture 2" descr="https://encrypted-tbn3.gstatic.com/images?q=tbn:ANd9GcRxHFx-yXdO8_IyDwe668l5blS0qA7NIcZMwS1EmKIXOUFlbSaRF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05200"/>
            <a:ext cx="4343400" cy="270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encrypted-tbn1.gstatic.com/images?q=tbn:ANd9GcSStlyYLgMd_jHHb11hy1eOJar_eDxi985m6rsIQgQ3M-2dXps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914400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Labor Relations (AKA Wagner Act) KNOW THIS AT ALL COSTS. THE REGENTS AND AP EXAMS LOVE TO ASK ABOUT THIS. IT IS VERY IMPORTANT TO KNOW. THANK YOU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Huge boost to labor movement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Reassured right to collectively bargain</a:t>
            </a:r>
          </a:p>
          <a:p>
            <a:r>
              <a:rPr lang="en-US" dirty="0" smtClean="0">
                <a:sym typeface="Wingdings" pitchFamily="2" charset="2"/>
              </a:rPr>
              <a:t>John C. Lewis: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Formed Committee for Industrial Organization (CIO)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Introduced sit-in strike which did not allow strike breakers to work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Fair Labor Standards Act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Established 40 hour work week and minimum wage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Deal for Labor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1936 election, Republicans nominate Kansas governor Alfred M. Landon</a:t>
            </a:r>
          </a:p>
          <a:p>
            <a:pPr lvl="1"/>
            <a:r>
              <a:rPr lang="en-US" dirty="0" smtClean="0"/>
              <a:t>Chastised FDR for his deficit spending</a:t>
            </a:r>
          </a:p>
          <a:p>
            <a:endParaRPr lang="en-US" dirty="0" smtClean="0"/>
          </a:p>
          <a:p>
            <a:r>
              <a:rPr lang="en-US" dirty="0" smtClean="0"/>
              <a:t>FDR wins in a landslide: 523 - 8</a:t>
            </a:r>
          </a:p>
          <a:p>
            <a:endParaRPr lang="en-US" dirty="0" smtClean="0"/>
          </a:p>
          <a:p>
            <a:r>
              <a:rPr lang="en-US" dirty="0" smtClean="0"/>
              <a:t>CIO and other labor groups contributed large amounts of $ to FDR’s campaign chest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Landon Challenges “the Champ”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THIS SLIDE!!!</a:t>
            </a:r>
          </a:p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Changes inauguration to January 20, instead of March 4</a:t>
            </a:r>
            <a:endParaRPr lang="en-US" dirty="0"/>
          </a:p>
          <a:p>
            <a:r>
              <a:rPr lang="en-US" dirty="0" smtClean="0"/>
              <a:t>In 9 New Deal cases, S.C. overturned 7</a:t>
            </a:r>
          </a:p>
          <a:p>
            <a:r>
              <a:rPr lang="en-US" dirty="0" smtClean="0"/>
              <a:t>FDR wants a court in favor of his programs</a:t>
            </a:r>
          </a:p>
          <a:p>
            <a:pPr lvl="1"/>
            <a:r>
              <a:rPr lang="en-US" dirty="0" smtClean="0"/>
              <a:t>His proposal? 1 new judge for every judge over 70</a:t>
            </a:r>
          </a:p>
          <a:p>
            <a:pPr lvl="1"/>
            <a:r>
              <a:rPr lang="en-US" dirty="0" smtClean="0"/>
              <a:t>Congress, his party, and the American public do NOT support this. Fear of “dictator”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***Nine Old Men on the Bench***</a:t>
            </a:r>
            <a:endParaRPr lang="en-US" dirty="0"/>
          </a:p>
        </p:txBody>
      </p:sp>
      <p:pic>
        <p:nvPicPr>
          <p:cNvPr id="6146" name="Picture 2" descr="http://t1.gstatic.com/images?q=tbn:ANd9GcRzcFFZhbnrrNBB3Y4tijf4U_MkgRqW46JQdzSey7tvfcQpMaZ-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533400"/>
            <a:ext cx="3962400" cy="5526507"/>
          </a:xfrm>
          <a:prstGeom prst="rect">
            <a:avLst/>
          </a:prstGeom>
          <a:noFill/>
        </p:spPr>
      </p:pic>
      <p:pic>
        <p:nvPicPr>
          <p:cNvPr id="4098" name="Picture 2" descr="http://tdl.org/txlor-dspace/bitstream/handle/2249.3/162/images/image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5029200" cy="561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6" dur="1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Disabled from polio at a younger age</a:t>
            </a:r>
          </a:p>
          <a:p>
            <a:pPr lvl="1"/>
            <a:r>
              <a:rPr lang="en-US" dirty="0" smtClean="0"/>
              <a:t>Taught him patience, tolerance, compassion and strength of will</a:t>
            </a:r>
            <a:endParaRPr lang="en-US" dirty="0"/>
          </a:p>
          <a:p>
            <a:r>
              <a:rPr lang="en-US" dirty="0" smtClean="0"/>
              <a:t>Eleanor:</a:t>
            </a:r>
          </a:p>
          <a:p>
            <a:pPr lvl="1"/>
            <a:r>
              <a:rPr lang="en-US" dirty="0" smtClean="0"/>
              <a:t>Distant cousin of FDR and niece of TR</a:t>
            </a:r>
          </a:p>
          <a:p>
            <a:r>
              <a:rPr lang="en-US" dirty="0" smtClean="0"/>
              <a:t>“Eyes and ears” for Franklin</a:t>
            </a:r>
          </a:p>
          <a:p>
            <a:r>
              <a:rPr lang="en-US" dirty="0" smtClean="0"/>
              <a:t>Redefined the role of the First Lady</a:t>
            </a:r>
            <a:endParaRPr lang="en-US" dirty="0"/>
          </a:p>
          <a:p>
            <a:r>
              <a:rPr lang="en-US" dirty="0" smtClean="0"/>
              <a:t>As governor of NY, Franklin helped out during the depression by heavy state spending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FDR: Politician in a Wheelchair</a:t>
            </a:r>
            <a:endParaRPr lang="en-US" dirty="0"/>
          </a:p>
        </p:txBody>
      </p:sp>
      <p:pic>
        <p:nvPicPr>
          <p:cNvPr id="23554" name="Picture 2" descr="http://library.thinkquest.org/TQ0312172/eleanor%20rooseve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609600"/>
            <a:ext cx="3514725" cy="4638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Court begins to come around to his programs</a:t>
            </a:r>
          </a:p>
          <a:p>
            <a:endParaRPr lang="en-US" dirty="0"/>
          </a:p>
          <a:p>
            <a:r>
              <a:rPr lang="en-US" dirty="0" smtClean="0"/>
              <a:t>Retirements and deaths allow FDR to appoint 9 new judges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Court Changes Course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1937, economy goes south: “Roosevelt Recession” due to Social Security Taxes</a:t>
            </a:r>
          </a:p>
          <a:p>
            <a:r>
              <a:rPr lang="en-US" dirty="0" smtClean="0"/>
              <a:t>Roosevelt’s solution?</a:t>
            </a:r>
          </a:p>
          <a:p>
            <a:pPr lvl="1"/>
            <a:r>
              <a:rPr lang="en-US" dirty="0" smtClean="0"/>
              <a:t>Spend even more money, go into a deficit.</a:t>
            </a:r>
          </a:p>
          <a:p>
            <a:pPr lvl="1"/>
            <a:r>
              <a:rPr lang="en-US" dirty="0" smtClean="0"/>
              <a:t>Huge change in government economic decisions</a:t>
            </a:r>
          </a:p>
          <a:p>
            <a:pPr lvl="1"/>
            <a:r>
              <a:rPr lang="en-US" dirty="0" smtClean="0"/>
              <a:t>Keynesian Economics: purposely deficit-spend</a:t>
            </a:r>
            <a:endParaRPr lang="en-US" dirty="0"/>
          </a:p>
          <a:p>
            <a:r>
              <a:rPr lang="en-US" dirty="0" smtClean="0"/>
              <a:t>Hatch Act of 1939:</a:t>
            </a:r>
          </a:p>
          <a:p>
            <a:pPr lvl="1"/>
            <a:r>
              <a:rPr lang="en-US" dirty="0" smtClean="0"/>
              <a:t>Due to FDR having large campaign $, this act barred many from active political campaigning and soliciting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Twilight of the New Deal</a:t>
            </a:r>
            <a:endParaRPr lang="en-US" dirty="0"/>
          </a:p>
        </p:txBody>
      </p:sp>
      <p:pic>
        <p:nvPicPr>
          <p:cNvPr id="5122" name="Picture 2" descr="https://encrypted-tbn1.gstatic.com/images?q=tbn:ANd9GcTmD4ikVWfQeGYydHCgkmHQR6cL9MKyV_Xoz8oisiLZK0y5WV2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8600"/>
            <a:ext cx="494433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New Deal:</a:t>
            </a:r>
          </a:p>
          <a:p>
            <a:pPr lvl="1"/>
            <a:r>
              <a:rPr lang="en-US" dirty="0" smtClean="0"/>
              <a:t>Federal government becomes largest employer</a:t>
            </a:r>
          </a:p>
          <a:p>
            <a:pPr lvl="1"/>
            <a:r>
              <a:rPr lang="en-US" dirty="0" smtClean="0"/>
              <a:t>Issues with this?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Republicans claimed way out of Depression was less government restrictions</a:t>
            </a:r>
          </a:p>
          <a:p>
            <a:endParaRPr lang="en-US" dirty="0" smtClean="0"/>
          </a:p>
          <a:p>
            <a:r>
              <a:rPr lang="en-US" dirty="0" smtClean="0"/>
              <a:t>Did not fix the depression, farm surpluses still existed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 or Raw Deal?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24200" cy="175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208" y="1933212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876800" y="3871019"/>
            <a:ext cx="3810000" cy="23773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Visit </a:t>
            </a:r>
            <a:r>
              <a:rPr lang="en-US" sz="2400" dirty="0" smtClean="0">
                <a:hlinkClick r:id="rId4"/>
              </a:rPr>
              <a:t>www.apushreview.com</a:t>
            </a:r>
            <a:r>
              <a:rPr lang="en-US" sz="2400" dirty="0" smtClean="0"/>
              <a:t> for many videos and resources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07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“Brains Trust” created many speeches</a:t>
            </a:r>
          </a:p>
          <a:p>
            <a:pPr lvl="1"/>
            <a:r>
              <a:rPr lang="en-US" dirty="0" smtClean="0"/>
              <a:t>FDR’s “kitchen cabinet”</a:t>
            </a:r>
          </a:p>
          <a:p>
            <a:endParaRPr lang="en-US" dirty="0" smtClean="0"/>
          </a:p>
          <a:p>
            <a:r>
              <a:rPr lang="en-US" dirty="0" smtClean="0"/>
              <a:t>Campaigned with slogans such as:</a:t>
            </a:r>
          </a:p>
          <a:p>
            <a:pPr lvl="1"/>
            <a:r>
              <a:rPr lang="en-US" dirty="0" smtClean="0"/>
              <a:t>“Happy days are here again”</a:t>
            </a:r>
          </a:p>
          <a:p>
            <a:pPr lvl="1"/>
            <a:r>
              <a:rPr lang="en-US" dirty="0" smtClean="0"/>
              <a:t>“The Worst is Past”</a:t>
            </a:r>
          </a:p>
          <a:p>
            <a:pPr lvl="1"/>
            <a:r>
              <a:rPr lang="en-US" dirty="0" smtClean="0"/>
              <a:t>“Prosperity is just around the corner”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Presidential Hopefuls of 1932</a:t>
            </a:r>
            <a:endParaRPr lang="en-US" dirty="0"/>
          </a:p>
        </p:txBody>
      </p:sp>
      <p:pic>
        <p:nvPicPr>
          <p:cNvPr id="1026" name="Picture 2" descr="https://encrypted-tbn2.gstatic.com/images?q=tbn:ANd9GcRWMqkQ06XaWp5s2t8NPsQugQnGoGcMEKykzQJEsHa3AJ411o9v6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801"/>
            <a:ext cx="2478593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Blacks shifted their allegiance to the Democratic party</a:t>
            </a:r>
          </a:p>
          <a:p>
            <a:endParaRPr lang="en-US" dirty="0" smtClean="0"/>
          </a:p>
          <a:p>
            <a:r>
              <a:rPr lang="en-US" dirty="0" smtClean="0"/>
              <a:t>Voters voted as much against Hoover as they did for FDR</a:t>
            </a:r>
          </a:p>
          <a:p>
            <a:endParaRPr lang="en-US" dirty="0" smtClean="0"/>
          </a:p>
          <a:p>
            <a:r>
              <a:rPr lang="en-US" dirty="0" smtClean="0"/>
              <a:t>High unemployment (1/4) caused voters to want a new president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Hoover’s Humiliation in 1932</a:t>
            </a:r>
            <a:endParaRPr lang="en-US" dirty="0"/>
          </a:p>
        </p:txBody>
      </p:sp>
      <p:pic>
        <p:nvPicPr>
          <p:cNvPr id="21506" name="Picture 2" descr="http://t0.gstatic.com/images?q=tbn:ANd9GcTcg9Z0q3OrX0JK0D2ZtpjM1vsmdvFX63VJC_i6fRmQ4Q-y8LO0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0636" y="990600"/>
            <a:ext cx="3967504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March 4, 1933: FDR inaugurated </a:t>
            </a:r>
          </a:p>
          <a:p>
            <a:pPr lvl="1"/>
            <a:r>
              <a:rPr lang="en-US" dirty="0" smtClean="0"/>
              <a:t>“The only thing we have to fear is fear itself”</a:t>
            </a:r>
            <a:endParaRPr lang="en-US" dirty="0"/>
          </a:p>
          <a:p>
            <a:r>
              <a:rPr lang="en-US" dirty="0" smtClean="0"/>
              <a:t>March 6 -10: Banking holiday</a:t>
            </a:r>
          </a:p>
          <a:p>
            <a:r>
              <a:rPr lang="en-US" dirty="0" smtClean="0"/>
              <a:t>100 days, Congress passed large number of legislation</a:t>
            </a:r>
          </a:p>
          <a:p>
            <a:r>
              <a:rPr lang="en-US" dirty="0" smtClean="0"/>
              <a:t>Relief: provide relief for individuals</a:t>
            </a:r>
          </a:p>
          <a:p>
            <a:r>
              <a:rPr lang="en-US" dirty="0" smtClean="0"/>
              <a:t>Reform: new laws such as child labor</a:t>
            </a:r>
          </a:p>
          <a:p>
            <a:r>
              <a:rPr lang="en-US" dirty="0" smtClean="0"/>
              <a:t>Recovery: Get the country in the right direction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 and the Three R’s</a:t>
            </a:r>
            <a:endParaRPr lang="en-US" dirty="0"/>
          </a:p>
        </p:txBody>
      </p:sp>
      <p:pic>
        <p:nvPicPr>
          <p:cNvPr id="20482" name="Picture 2" descr="http://t1.gstatic.com/images?q=tbn:ANd9GcSOmvo_392re4Kc5UYQW30XBBO6Ve8hF0EhnrwS_CTDTmHKKxpjz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7020" y="609600"/>
            <a:ext cx="2143125" cy="2143125"/>
          </a:xfrm>
          <a:prstGeom prst="rect">
            <a:avLst/>
          </a:prstGeom>
          <a:noFill/>
        </p:spPr>
      </p:pic>
      <p:sp>
        <p:nvSpPr>
          <p:cNvPr id="4" name="Right Brace 3"/>
          <p:cNvSpPr/>
          <p:nvPr/>
        </p:nvSpPr>
        <p:spPr>
          <a:xfrm>
            <a:off x="7162800" y="3886200"/>
            <a:ext cx="4572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924800" y="3886200"/>
            <a:ext cx="9906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Emergency Banking Relief Act of 1933:</a:t>
            </a:r>
          </a:p>
          <a:p>
            <a:pPr lvl="1"/>
            <a:r>
              <a:rPr lang="en-US" dirty="0" smtClean="0"/>
              <a:t>President could regulate banking transactions</a:t>
            </a:r>
            <a:endParaRPr lang="en-US" dirty="0"/>
          </a:p>
          <a:p>
            <a:r>
              <a:rPr lang="en-US" dirty="0" smtClean="0"/>
              <a:t>“Fireside Chats”</a:t>
            </a:r>
          </a:p>
          <a:p>
            <a:pPr lvl="1"/>
            <a:r>
              <a:rPr lang="en-US" dirty="0" smtClean="0"/>
              <a:t>FDR assured Americans banks were safe</a:t>
            </a:r>
            <a:endParaRPr lang="en-US" dirty="0"/>
          </a:p>
          <a:p>
            <a:r>
              <a:rPr lang="en-US" dirty="0" smtClean="0"/>
              <a:t>Glass-</a:t>
            </a:r>
            <a:r>
              <a:rPr lang="en-US" dirty="0" err="1" smtClean="0"/>
              <a:t>Steagall</a:t>
            </a:r>
            <a:r>
              <a:rPr lang="en-US" dirty="0" smtClean="0"/>
              <a:t> Act:</a:t>
            </a:r>
          </a:p>
          <a:p>
            <a:pPr lvl="1"/>
            <a:r>
              <a:rPr lang="en-US" dirty="0" smtClean="0"/>
              <a:t>Set up FDIC, guaranteed individual banking deposits</a:t>
            </a:r>
            <a:endParaRPr lang="en-US" dirty="0"/>
          </a:p>
          <a:p>
            <a:r>
              <a:rPr lang="en-US" dirty="0" smtClean="0"/>
              <a:t>Price of gold in 1933: $35 an ounce</a:t>
            </a:r>
          </a:p>
          <a:p>
            <a:r>
              <a:rPr lang="en-US" dirty="0" smtClean="0"/>
              <a:t>Price of gold in 2013?</a:t>
            </a:r>
          </a:p>
          <a:p>
            <a:pPr lvl="1"/>
            <a:r>
              <a:rPr lang="en-US" dirty="0" smtClean="0"/>
              <a:t>$1,600!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Roosevelt Manages the $</a:t>
            </a:r>
            <a:endParaRPr lang="en-US" dirty="0"/>
          </a:p>
        </p:txBody>
      </p:sp>
      <p:pic>
        <p:nvPicPr>
          <p:cNvPr id="19458" name="Picture 2" descr="http://t2.gstatic.com/images?q=tbn:ANd9GcS-j_mkt9ifJRC6FiCCNfp8vLT7ZStyvrKQ-AfNgjYdjWw_fEW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8382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Civilian Conservation Corps (CCC)</a:t>
            </a:r>
          </a:p>
          <a:p>
            <a:pPr lvl="1"/>
            <a:r>
              <a:rPr lang="en-US" dirty="0" smtClean="0"/>
              <a:t>Government camps for young men, reforestation, firefighting, etc. </a:t>
            </a:r>
            <a:endParaRPr lang="en-US" dirty="0"/>
          </a:p>
          <a:p>
            <a:r>
              <a:rPr lang="en-US" dirty="0" smtClean="0"/>
              <a:t>Federal Emergency Relief Act:</a:t>
            </a:r>
          </a:p>
          <a:p>
            <a:pPr lvl="1"/>
            <a:r>
              <a:rPr lang="en-US" dirty="0" smtClean="0"/>
              <a:t>$3 billion to states for work projects and payments</a:t>
            </a:r>
            <a:endParaRPr lang="en-US" dirty="0"/>
          </a:p>
          <a:p>
            <a:r>
              <a:rPr lang="en-US" dirty="0" smtClean="0"/>
              <a:t>Agricultural Adjustment Act (AAA)</a:t>
            </a:r>
          </a:p>
          <a:p>
            <a:pPr lvl="1"/>
            <a:r>
              <a:rPr lang="en-US" dirty="0" smtClean="0"/>
              <a:t>Helped farmers pay loans</a:t>
            </a:r>
          </a:p>
          <a:p>
            <a:r>
              <a:rPr lang="en-US" dirty="0" smtClean="0"/>
              <a:t>Civil Works Administration (CWA)</a:t>
            </a:r>
          </a:p>
          <a:p>
            <a:pPr lvl="1"/>
            <a:r>
              <a:rPr lang="en-US" dirty="0" smtClean="0"/>
              <a:t>Provided temporary jobs during harsh winter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Jobs for the Jobless</a:t>
            </a:r>
            <a:endParaRPr lang="en-US" dirty="0"/>
          </a:p>
        </p:txBody>
      </p:sp>
      <p:pic>
        <p:nvPicPr>
          <p:cNvPr id="18434" name="Picture 2" descr="http://t1.gstatic.com/images?q=tbn:ANd9GcQp8x22g6CdBAr4aTkwQVxL_uMq6WYTyzRn8rFq_62OaOwm41T8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762000"/>
            <a:ext cx="5029200" cy="478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Demagogue: someone who appeals to people based on popular desires and wants, rather than using rational argument</a:t>
            </a:r>
          </a:p>
          <a:p>
            <a:r>
              <a:rPr lang="en-US" dirty="0" smtClean="0"/>
              <a:t>Huey Long:</a:t>
            </a:r>
          </a:p>
          <a:p>
            <a:pPr lvl="1"/>
            <a:r>
              <a:rPr lang="en-US" dirty="0" smtClean="0"/>
              <a:t>Senator from LA, promoted “sharing the wealth”</a:t>
            </a:r>
            <a:endParaRPr lang="en-US" dirty="0"/>
          </a:p>
          <a:p>
            <a:r>
              <a:rPr lang="en-US" dirty="0" smtClean="0"/>
              <a:t>Dr. Francis Townsend:</a:t>
            </a:r>
          </a:p>
          <a:p>
            <a:pPr lvl="1"/>
            <a:r>
              <a:rPr lang="en-US" dirty="0" smtClean="0"/>
              <a:t>Appealed to senior citizens</a:t>
            </a:r>
            <a:endParaRPr lang="en-US" dirty="0"/>
          </a:p>
          <a:p>
            <a:r>
              <a:rPr lang="en-US" dirty="0" smtClean="0"/>
              <a:t>Works Project Administration (WPA):</a:t>
            </a:r>
          </a:p>
          <a:p>
            <a:pPr lvl="1"/>
            <a:r>
              <a:rPr lang="en-US" dirty="0" smtClean="0"/>
              <a:t>Spent $11 billion on buildings, bridges, roads, etc. </a:t>
            </a:r>
          </a:p>
          <a:p>
            <a:pPr lvl="1"/>
            <a:r>
              <a:rPr lang="en-US" dirty="0" smtClean="0"/>
              <a:t>9 million people were given jobs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day for Every Demagogue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172200" cy="4236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s://encrypted-tbn1.gstatic.com/images?q=tbn:ANd9GcTD6PSxERNfvZiKGXQ60n4utB28CAdEAMW_xpLD8vXM1SCjXSB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7524"/>
            <a:ext cx="3443287" cy="229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FDR, women played a large role in government, more than ever before</a:t>
            </a:r>
          </a:p>
          <a:p>
            <a:endParaRPr lang="en-US" dirty="0" smtClean="0"/>
          </a:p>
          <a:p>
            <a:r>
              <a:rPr lang="en-US" dirty="0" smtClean="0"/>
              <a:t>Frances Perkins:</a:t>
            </a:r>
          </a:p>
          <a:p>
            <a:pPr lvl="1"/>
            <a:r>
              <a:rPr lang="en-US" dirty="0" smtClean="0"/>
              <a:t>Secretary of Labor: America’s first women secretary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Mary McLeod Bethune</a:t>
            </a:r>
          </a:p>
          <a:p>
            <a:pPr lvl="1"/>
            <a:r>
              <a:rPr lang="en-US" dirty="0" smtClean="0"/>
              <a:t>Director of Office of Minority Affairs</a:t>
            </a:r>
          </a:p>
          <a:p>
            <a:pPr lvl="1"/>
            <a:r>
              <a:rPr lang="en-US" dirty="0" smtClean="0"/>
              <a:t>Highest African American in FDR administration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Visibility for Women</a:t>
            </a:r>
            <a:endParaRPr lang="en-US" dirty="0"/>
          </a:p>
        </p:txBody>
      </p:sp>
      <p:pic>
        <p:nvPicPr>
          <p:cNvPr id="3074" name="Picture 2" descr="https://encrypted-tbn1.gstatic.com/images?q=tbn:ANd9GcQaF84EfX0j9_AM0ycGcmKX0JeBq8R-Rf9DtgxqZLV56YT_t3W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782"/>
            <a:ext cx="2057400" cy="303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0.gstatic.com/images?q=tbn:ANd9GcRL24zPQpjOwIhbzlHTUpek9mK727Lm1qGYsTnHORFVzqni2Nn9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782"/>
            <a:ext cx="2590800" cy="3801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1213</TotalTime>
  <Words>1155</Words>
  <Application>Microsoft Office PowerPoint</Application>
  <PresentationFormat>On-screen Show (4:3)</PresentationFormat>
  <Paragraphs>215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Chapter 33</vt:lpstr>
      <vt:lpstr>FDR: Politician in a Wheelchair</vt:lpstr>
      <vt:lpstr>Presidential Hopefuls of 1932</vt:lpstr>
      <vt:lpstr>Hoover’s Humiliation in 1932</vt:lpstr>
      <vt:lpstr>FDR and the Three R’s</vt:lpstr>
      <vt:lpstr>Roosevelt Manages the $</vt:lpstr>
      <vt:lpstr>Creating Jobs for the Jobless</vt:lpstr>
      <vt:lpstr>A day for Every Demagogue</vt:lpstr>
      <vt:lpstr>New Visibility for Women</vt:lpstr>
      <vt:lpstr>Helping Industry and Labor</vt:lpstr>
      <vt:lpstr>Helping Labor Continued</vt:lpstr>
      <vt:lpstr>Paying Farmers Not to Farm</vt:lpstr>
      <vt:lpstr>Dust Bowls and Black Blizzards</vt:lpstr>
      <vt:lpstr>Battling Bankers and Big Business</vt:lpstr>
      <vt:lpstr>The TVA Harnesses the Tennessee</vt:lpstr>
      <vt:lpstr>Housing and Social Security</vt:lpstr>
      <vt:lpstr>A New Deal for Labor</vt:lpstr>
      <vt:lpstr>Landon Challenges “the Champ”</vt:lpstr>
      <vt:lpstr>***Nine Old Men on the Bench***</vt:lpstr>
      <vt:lpstr>The Court Changes Course</vt:lpstr>
      <vt:lpstr>Twilight of the New Deal</vt:lpstr>
      <vt:lpstr>New Deal or Raw Deal?</vt:lpstr>
      <vt:lpstr>Thanks for watching!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33</dc:title>
  <dc:creator>Valued Acer Customer</dc:creator>
  <cp:lastModifiedBy>Adam Norris</cp:lastModifiedBy>
  <cp:revision>12</cp:revision>
  <dcterms:created xsi:type="dcterms:W3CDTF">2011-04-11T21:09:18Z</dcterms:created>
  <dcterms:modified xsi:type="dcterms:W3CDTF">2013-03-27T01:41:44Z</dcterms:modified>
</cp:coreProperties>
</file>