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9" r:id="rId8"/>
    <p:sldId id="265" r:id="rId9"/>
    <p:sldId id="266" r:id="rId10"/>
    <p:sldId id="267" r:id="rId11"/>
    <p:sldId id="270" r:id="rId12"/>
    <p:sldId id="268" r:id="rId13"/>
    <p:sldId id="262" r:id="rId14"/>
    <p:sldId id="263" r:id="rId15"/>
    <p:sldId id="26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A61F339-DEB2-4DDD-9E0C-43774BC380D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E4F44F8-E22E-4D9B-AA49-7B0FE577F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F339-DEB2-4DDD-9E0C-43774BC380D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44F8-E22E-4D9B-AA49-7B0FE577F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F339-DEB2-4DDD-9E0C-43774BC380D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44F8-E22E-4D9B-AA49-7B0FE577F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F339-DEB2-4DDD-9E0C-43774BC380D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44F8-E22E-4D9B-AA49-7B0FE577F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F339-DEB2-4DDD-9E0C-43774BC380D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44F8-E22E-4D9B-AA49-7B0FE577F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F339-DEB2-4DDD-9E0C-43774BC380D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44F8-E22E-4D9B-AA49-7B0FE577F6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F339-DEB2-4DDD-9E0C-43774BC380D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44F8-E22E-4D9B-AA49-7B0FE577F6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F339-DEB2-4DDD-9E0C-43774BC380D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44F8-E22E-4D9B-AA49-7B0FE577F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F339-DEB2-4DDD-9E0C-43774BC380D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44F8-E22E-4D9B-AA49-7B0FE577F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A61F339-DEB2-4DDD-9E0C-43774BC380D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E4F44F8-E22E-4D9B-AA49-7B0FE577F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A61F339-DEB2-4DDD-9E0C-43774BC380D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E4F44F8-E22E-4D9B-AA49-7B0FE577F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A61F339-DEB2-4DDD-9E0C-43774BC380D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E4F44F8-E22E-4D9B-AA49-7B0FE577F6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Franklin Roosevelt and the Shadow of War (1933 – 1941)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Hitler’s Belligerency and US 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0054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August 23, 1939 – Germany-Soviet Non-aggression Pact</a:t>
            </a:r>
          </a:p>
          <a:p>
            <a:r>
              <a:rPr lang="en-US" sz="2800" dirty="0" smtClean="0"/>
              <a:t>September 1, 1939 – invasion of Poland</a:t>
            </a:r>
          </a:p>
          <a:p>
            <a:r>
              <a:rPr lang="en-US" sz="2800" dirty="0" smtClean="0"/>
              <a:t>Britain and France need weapons…</a:t>
            </a:r>
          </a:p>
          <a:p>
            <a:r>
              <a:rPr lang="en-US" sz="2800" dirty="0" smtClean="0"/>
              <a:t>Neutrality Act of 1939</a:t>
            </a:r>
            <a:endParaRPr lang="en-US" sz="2800" dirty="0"/>
          </a:p>
          <a:p>
            <a:pPr lvl="1"/>
            <a:r>
              <a:rPr lang="en-US" sz="2400" dirty="0" smtClean="0"/>
              <a:t>European democracies could buy weapons on a “cash-and-carry” basis</a:t>
            </a:r>
          </a:p>
          <a:p>
            <a:pPr lvl="1"/>
            <a:r>
              <a:rPr lang="en-US" sz="2400" dirty="0" smtClean="0"/>
              <a:t>US is no longer truly “neutral”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 descr="http://www.ibhistorytopics.com/wp-content/uploads/2009/10/nazi-soviet-pac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855797"/>
            <a:ext cx="3920836" cy="389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of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52943"/>
          </a:xfrm>
        </p:spPr>
        <p:txBody>
          <a:bodyPr/>
          <a:lstStyle/>
          <a:p>
            <a:r>
              <a:rPr lang="en-US" sz="2800" dirty="0" smtClean="0"/>
              <a:t>June 1940, France falls to Hitler</a:t>
            </a:r>
          </a:p>
          <a:p>
            <a:r>
              <a:rPr lang="en-US" sz="2800" dirty="0" smtClean="0"/>
              <a:t>England stood alone</a:t>
            </a:r>
          </a:p>
          <a:p>
            <a:r>
              <a:rPr lang="en-US" sz="2800" dirty="0" smtClean="0"/>
              <a:t>US began building its military</a:t>
            </a:r>
          </a:p>
          <a:p>
            <a:r>
              <a:rPr lang="en-US" sz="2800" dirty="0" smtClean="0"/>
              <a:t>September 6, 1940: first peace-time conscription law</a:t>
            </a:r>
            <a:endParaRPr lang="en-US" sz="2800" dirty="0"/>
          </a:p>
          <a:p>
            <a:r>
              <a:rPr lang="en-US" sz="2800" dirty="0" smtClean="0"/>
              <a:t>Havana Conference (1940):</a:t>
            </a:r>
          </a:p>
          <a:p>
            <a:pPr lvl="1"/>
            <a:r>
              <a:rPr lang="en-US" sz="2400" dirty="0" smtClean="0"/>
              <a:t>US and L.A. would uphold Monroe Doctrine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http://files.myopera.com/eyeswideshut/albums/8239462/eyeswideshut_wwii_part_03_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5343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Bolstering Britain with the Destroyer Deal (1940)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5294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Germany bombed England in preparation of invasion</a:t>
            </a:r>
          </a:p>
          <a:p>
            <a:r>
              <a:rPr lang="en-US" dirty="0" smtClean="0"/>
              <a:t>“Fortress of America” or help to Britain?</a:t>
            </a:r>
          </a:p>
          <a:p>
            <a:r>
              <a:rPr lang="en-US" dirty="0" smtClean="0"/>
              <a:t>Committee to Defend America:</a:t>
            </a:r>
          </a:p>
          <a:p>
            <a:pPr lvl="1"/>
            <a:r>
              <a:rPr lang="en-US" dirty="0" smtClean="0"/>
              <a:t>Favored aiding allies</a:t>
            </a:r>
            <a:endParaRPr lang="en-US" dirty="0"/>
          </a:p>
          <a:p>
            <a:r>
              <a:rPr lang="en-US" dirty="0" smtClean="0"/>
              <a:t>America First Committee:</a:t>
            </a:r>
          </a:p>
          <a:p>
            <a:pPr lvl="1"/>
            <a:r>
              <a:rPr lang="en-US" dirty="0" smtClean="0"/>
              <a:t>Against American involvement</a:t>
            </a:r>
            <a:endParaRPr lang="en-US" dirty="0"/>
          </a:p>
          <a:p>
            <a:r>
              <a:rPr lang="en-US" dirty="0" smtClean="0"/>
              <a:t>September 1940, Roosevelt gave Britain ships from WWI in return for bases</a:t>
            </a:r>
          </a:p>
          <a:p>
            <a:r>
              <a:rPr lang="en-US" dirty="0" smtClean="0"/>
              <a:t>Most Americans favored “all aid short of war”</a:t>
            </a:r>
          </a:p>
          <a:p>
            <a:endParaRPr lang="en-US" dirty="0"/>
          </a:p>
        </p:txBody>
      </p:sp>
      <p:pic>
        <p:nvPicPr>
          <p:cNvPr id="10242" name="Picture 2" descr="http://media.hoover.org/images/hoov-12-04-33-ph13.jpg?size=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80962"/>
            <a:ext cx="24574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upload.wikimedia.org/wikipedia/commons/6/60/Amral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98" y="685800"/>
            <a:ext cx="28575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FDR Shatters the Two-Term Tradition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Wendell Willkie v. FDR</a:t>
            </a:r>
          </a:p>
          <a:p>
            <a:pPr lvl="1"/>
            <a:r>
              <a:rPr lang="en-US" sz="2800" dirty="0" smtClean="0"/>
              <a:t>Condemned the New Deal and FDR “Dictatorship”</a:t>
            </a:r>
            <a:endParaRPr lang="en-US" sz="2800" dirty="0"/>
          </a:p>
          <a:p>
            <a:endParaRPr lang="en-US" sz="3200" dirty="0" smtClean="0"/>
          </a:p>
          <a:p>
            <a:r>
              <a:rPr lang="en-US" sz="3200" dirty="0" smtClean="0"/>
              <a:t>FDR won 449 - 82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338" name="Picture 2" descr="http://faculty.sheltonstate.edu/%7Ecboening/maps/U.S./Election%20of%2019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962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5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Congress Passes the Lend-Lease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7674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What was it? </a:t>
            </a:r>
          </a:p>
          <a:p>
            <a:pPr lvl="1"/>
            <a:r>
              <a:rPr lang="en-US" sz="2600" dirty="0" smtClean="0"/>
              <a:t>March 1941</a:t>
            </a:r>
            <a:endParaRPr lang="en-US" sz="2600" dirty="0" smtClean="0"/>
          </a:p>
          <a:p>
            <a:pPr lvl="1"/>
            <a:r>
              <a:rPr lang="en-US" sz="2600" dirty="0" smtClean="0"/>
              <a:t>Send supplies to victims of aggression</a:t>
            </a:r>
          </a:p>
          <a:p>
            <a:pPr lvl="1"/>
            <a:r>
              <a:rPr lang="en-US" sz="2600" dirty="0" smtClean="0"/>
              <a:t>“Billions not bodies”</a:t>
            </a:r>
            <a:endParaRPr lang="en-US" sz="2600" dirty="0"/>
          </a:p>
          <a:p>
            <a:r>
              <a:rPr lang="en-US" sz="3000" dirty="0" smtClean="0"/>
              <a:t>Seen as a economic declaration of war</a:t>
            </a:r>
          </a:p>
          <a:p>
            <a:r>
              <a:rPr lang="en-US" sz="3000" dirty="0" smtClean="0"/>
              <a:t>Officially marked the end of neutrality</a:t>
            </a:r>
            <a:endParaRPr lang="en-US" sz="3000" dirty="0"/>
          </a:p>
          <a:p>
            <a:pPr lvl="1"/>
            <a:r>
              <a:rPr lang="en-US" sz="2600" dirty="0" smtClean="0"/>
              <a:t>Germany began sinking American ships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http://www.historians.org/projects/giroundtable/Lend_Lease/Images/LendLease_Pix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4572000" cy="450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12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Hitler’s Assault on the Soviet Union….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52943"/>
          </a:xfrm>
        </p:spPr>
        <p:txBody>
          <a:bodyPr/>
          <a:lstStyle/>
          <a:p>
            <a:r>
              <a:rPr lang="en-US" sz="3200" dirty="0" smtClean="0"/>
              <a:t>June 22, 1941: Operation Barbarossa</a:t>
            </a:r>
          </a:p>
          <a:p>
            <a:r>
              <a:rPr lang="en-US" sz="3200" dirty="0" smtClean="0"/>
              <a:t>Atlantic Conference:</a:t>
            </a:r>
          </a:p>
          <a:p>
            <a:pPr lvl="1"/>
            <a:r>
              <a:rPr lang="en-US" sz="2800" dirty="0" smtClean="0"/>
              <a:t>Roosevelt and Churchill meet</a:t>
            </a:r>
          </a:p>
          <a:p>
            <a:pPr lvl="1"/>
            <a:r>
              <a:rPr lang="en-US" sz="2800" dirty="0" smtClean="0"/>
              <a:t>Outlined goals for postwar world</a:t>
            </a:r>
          </a:p>
          <a:p>
            <a:pPr lvl="2"/>
            <a:r>
              <a:rPr lang="en-US" sz="2800" dirty="0" smtClean="0"/>
              <a:t>No territorial exchanges</a:t>
            </a:r>
          </a:p>
          <a:p>
            <a:pPr lvl="2"/>
            <a:r>
              <a:rPr lang="en-US" sz="2800" dirty="0" smtClean="0"/>
              <a:t>New League of Nations</a:t>
            </a:r>
            <a:endParaRPr lang="en-US" sz="2800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http://2.bp.blogspot.com/-j7U61zgE-vU/TgOIfRijDbI/AAAAAAAADwk/9uDaSKLxPcY/s1600/Barbaros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pbs.org/behindcloseddoors/tmp_assets/conferences-rivi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28599"/>
            <a:ext cx="4552950" cy="356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98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 Destroyers and Hitler’s U-boats Clash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129143"/>
          </a:xfrm>
        </p:spPr>
        <p:txBody>
          <a:bodyPr/>
          <a:lstStyle/>
          <a:p>
            <a:r>
              <a:rPr lang="en-US" sz="2800" dirty="0" smtClean="0"/>
              <a:t>July 1941, Roosevelt decided US ships would escort lend-lease supplies to Iceland</a:t>
            </a:r>
          </a:p>
          <a:p>
            <a:pPr lvl="1"/>
            <a:r>
              <a:rPr lang="en-US" sz="2400" dirty="0" smtClean="0"/>
              <a:t>Roosevelt orders a “shoot on sight” policy</a:t>
            </a:r>
          </a:p>
          <a:p>
            <a:endParaRPr lang="en-US" sz="2800" dirty="0" smtClean="0"/>
          </a:p>
          <a:p>
            <a:r>
              <a:rPr lang="en-US" sz="2800" dirty="0" smtClean="0"/>
              <a:t>November 1941: </a:t>
            </a:r>
          </a:p>
          <a:p>
            <a:pPr lvl="1"/>
            <a:r>
              <a:rPr lang="en-US" sz="2400" dirty="0" smtClean="0"/>
              <a:t>Merchant ships could be legally armed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4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Surprise Assault on Pearl Harbor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76743"/>
          </a:xfrm>
        </p:spPr>
        <p:txBody>
          <a:bodyPr/>
          <a:lstStyle/>
          <a:p>
            <a:r>
              <a:rPr lang="en-US" sz="2800" dirty="0" smtClean="0"/>
              <a:t>Late 1940 – 1941:</a:t>
            </a:r>
          </a:p>
          <a:p>
            <a:pPr lvl="1"/>
            <a:r>
              <a:rPr lang="en-US" sz="2400" dirty="0" smtClean="0"/>
              <a:t>US enacts embargoes on Japan and freezes assets in the US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smtClean="0"/>
              <a:t>December 7, 1941:</a:t>
            </a:r>
          </a:p>
          <a:p>
            <a:pPr lvl="1"/>
            <a:r>
              <a:rPr lang="en-US" sz="2400" dirty="0" smtClean="0"/>
              <a:t>A day “that will live in infamy”</a:t>
            </a:r>
          </a:p>
          <a:p>
            <a:pPr lvl="1"/>
            <a:r>
              <a:rPr lang="en-US" sz="2400" dirty="0" smtClean="0"/>
              <a:t>3,000 casualties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 descr="http://www.history.navy.mil/photos/images/h86000/h86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0962"/>
            <a:ext cx="4581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4warnwxteam.files.wordpress.com/2010/12/24-pearl-harbor-memorial-hawaii-9-8-2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638800" cy="43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04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175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09" y="414993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8" y="1933212"/>
            <a:ext cx="1191156" cy="11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7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London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76743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Purpose of the conference?</a:t>
            </a:r>
          </a:p>
          <a:p>
            <a:pPr lvl="1"/>
            <a:r>
              <a:rPr lang="en-US" sz="2800" dirty="0" smtClean="0"/>
              <a:t>“Organize a coordinated international attack on the global depression.”</a:t>
            </a:r>
            <a:endParaRPr lang="en-US" sz="2800" dirty="0"/>
          </a:p>
          <a:p>
            <a:r>
              <a:rPr lang="en-US" sz="3200" dirty="0" smtClean="0"/>
              <a:t>Roosevelt withdrew from conference for fear of sacrificing US economy for world economy</a:t>
            </a:r>
          </a:p>
          <a:p>
            <a:r>
              <a:rPr lang="en-US" sz="3200" dirty="0" smtClean="0"/>
              <a:t>Reflected US isolation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amazingasset.com/wp-content/uploads/2012/03/Isol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4676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for the Filipinos….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76743"/>
          </a:xfrm>
        </p:spPr>
        <p:txBody>
          <a:bodyPr/>
          <a:lstStyle/>
          <a:p>
            <a:r>
              <a:rPr lang="en-US" sz="3200" dirty="0" err="1" smtClean="0"/>
              <a:t>Tydings</a:t>
            </a:r>
            <a:r>
              <a:rPr lang="en-US" sz="3200" dirty="0" smtClean="0"/>
              <a:t>-McDuffie Act</a:t>
            </a:r>
          </a:p>
          <a:p>
            <a:pPr lvl="1"/>
            <a:r>
              <a:rPr lang="en-US" sz="2800" dirty="0" smtClean="0"/>
              <a:t>Promised Philippines freedom (happens in 1946)</a:t>
            </a:r>
            <a:endParaRPr lang="en-US" sz="2800" dirty="0"/>
          </a:p>
          <a:p>
            <a:r>
              <a:rPr lang="en-US" sz="3200" dirty="0" smtClean="0"/>
              <a:t>In 1933, US formally recognized the Soviet Union</a:t>
            </a:r>
          </a:p>
          <a:p>
            <a:pPr lvl="1"/>
            <a:r>
              <a:rPr lang="en-US" sz="2800" dirty="0" smtClean="0"/>
              <a:t>Hope for trade</a:t>
            </a:r>
          </a:p>
          <a:p>
            <a:pPr lvl="1"/>
            <a:r>
              <a:rPr lang="en-US" sz="2800" dirty="0" smtClean="0"/>
              <a:t>Counteract Germany and Japan</a:t>
            </a:r>
          </a:p>
          <a:p>
            <a:endParaRPr lang="en-US" dirty="0"/>
          </a:p>
        </p:txBody>
      </p:sp>
      <p:pic>
        <p:nvPicPr>
          <p:cNvPr id="2050" name="Picture 2" descr="http://xtimeline.s3.amazonaws.com/Upload/Use200811190944188250096/Elt2008112309254989725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9244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7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 Good Neighbor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52943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Good Neighbor Policy</a:t>
            </a:r>
          </a:p>
          <a:p>
            <a:pPr lvl="1"/>
            <a:r>
              <a:rPr lang="en-US" sz="2800" dirty="0" smtClean="0"/>
              <a:t>Improving relations with Latin America</a:t>
            </a:r>
            <a:endParaRPr lang="en-US" sz="2800" dirty="0"/>
          </a:p>
          <a:p>
            <a:pPr lvl="1"/>
            <a:r>
              <a:rPr lang="en-US" sz="2800" dirty="0" smtClean="0"/>
              <a:t>Renounced armed intervention</a:t>
            </a:r>
          </a:p>
          <a:p>
            <a:pPr lvl="1"/>
            <a:r>
              <a:rPr lang="en-US" sz="2800" dirty="0" smtClean="0"/>
              <a:t>Overturned the Roosevelt Corollary</a:t>
            </a:r>
          </a:p>
          <a:p>
            <a:r>
              <a:rPr lang="en-US" sz="3200" dirty="0" smtClean="0"/>
              <a:t>Improved relations would help defend the Western Hemisphere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www.historians.org/projects/GIRoundtable/Good_Neighbor/GoodNeighbor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428875" cy="352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rvanduyne.com/imperialism/newdiplomacy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48545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y 3"/>
          <p:cNvSpPr/>
          <p:nvPr/>
        </p:nvSpPr>
        <p:spPr>
          <a:xfrm>
            <a:off x="1219200" y="304800"/>
            <a:ext cx="4953000" cy="3505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5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Secretary Hull’s Reciprocal Trade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0054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Reciprocal Trade Agreements Act:</a:t>
            </a:r>
          </a:p>
          <a:p>
            <a:pPr lvl="1"/>
            <a:r>
              <a:rPr lang="en-US" sz="2800" dirty="0" smtClean="0"/>
              <a:t>Gave power to Roosevelt to lower tariff rates on specific countries if they did the same</a:t>
            </a:r>
            <a:endParaRPr lang="en-US" sz="2800" dirty="0"/>
          </a:p>
          <a:p>
            <a:pPr lvl="1"/>
            <a:r>
              <a:rPr lang="en-US" sz="2800" dirty="0" smtClean="0"/>
              <a:t>Passed in response to previous high tariffs (Hawley-Smoot)</a:t>
            </a:r>
          </a:p>
          <a:p>
            <a:r>
              <a:rPr lang="en-US" sz="3200" dirty="0" smtClean="0"/>
              <a:t>Foreign trade increased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www.exponentialimprovement.com/cms/uploads/tradetot_gdp1929to1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1744"/>
            <a:ext cx="5791200" cy="410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1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Storm-Cellar Isolationism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00543"/>
          </a:xfrm>
        </p:spPr>
        <p:txBody>
          <a:bodyPr/>
          <a:lstStyle/>
          <a:p>
            <a:r>
              <a:rPr lang="en-US" sz="3200" dirty="0" smtClean="0"/>
              <a:t>Growth of Totalitarianism in the 1930s</a:t>
            </a:r>
          </a:p>
          <a:p>
            <a:pPr lvl="1"/>
            <a:r>
              <a:rPr lang="en-US" sz="2800" dirty="0" smtClean="0"/>
              <a:t>Stalin, Hitler, Mussolini</a:t>
            </a:r>
            <a:endParaRPr lang="en-US" sz="2800" dirty="0"/>
          </a:p>
          <a:p>
            <a:r>
              <a:rPr lang="en-US" sz="3200" dirty="0" smtClean="0"/>
              <a:t>Japan and </a:t>
            </a:r>
            <a:r>
              <a:rPr lang="en-US" sz="3200" dirty="0" smtClean="0"/>
              <a:t>Germany sought </a:t>
            </a:r>
            <a:r>
              <a:rPr lang="en-US" sz="3200" dirty="0" smtClean="0"/>
              <a:t>to expand their borders</a:t>
            </a:r>
          </a:p>
          <a:p>
            <a:pPr lvl="1"/>
            <a:r>
              <a:rPr lang="en-US" sz="2800" dirty="0" smtClean="0"/>
              <a:t>Japan began building battleships</a:t>
            </a:r>
            <a:endParaRPr lang="en-US" sz="2800" dirty="0"/>
          </a:p>
          <a:p>
            <a:r>
              <a:rPr lang="en-US" sz="3200" dirty="0" smtClean="0"/>
              <a:t>Isolationism increases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s://encrypted-tbn0.gstatic.com/images?q=tbn:ANd9GcQV7LrzrsSaOCcOc4fQCw_rcW6mlZvyhZUGJLtJxsd7v3y0N7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6309"/>
            <a:ext cx="2300215" cy="263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wxdgAiRcjHg/TmGF3cAnttI/AAAAAAAAGEM/fYvHGh8e2b8/s1600/stalinDM2109_468x5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45" y="228600"/>
            <a:ext cx="226661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1.gstatic.com/images?q=tbn:ANd9GcRbgvOqTMdhbB711OycZ5XlZ1YCfGKXY0xnLCJ9DLfceHY9w4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77090"/>
            <a:ext cx="2380463" cy="26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33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Congress Legislates 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Nye Committee:</a:t>
            </a:r>
          </a:p>
          <a:p>
            <a:pPr lvl="1"/>
            <a:r>
              <a:rPr lang="en-US" dirty="0" smtClean="0"/>
              <a:t>Investigated allegations US became involved in WWI to make $ for munitions companies</a:t>
            </a:r>
            <a:endParaRPr lang="en-US" dirty="0"/>
          </a:p>
          <a:p>
            <a:r>
              <a:rPr lang="en-US" dirty="0" smtClean="0"/>
              <a:t>Neutrality Acts of 1935, 1936, and 1937</a:t>
            </a:r>
          </a:p>
          <a:p>
            <a:pPr lvl="1"/>
            <a:r>
              <a:rPr lang="en-US" dirty="0" smtClean="0"/>
              <a:t>If there’s a war, restrictions automatically take effect</a:t>
            </a:r>
          </a:p>
          <a:p>
            <a:pPr lvl="2"/>
            <a:r>
              <a:rPr lang="en-US" dirty="0" smtClean="0"/>
              <a:t>America could not sail on that country’s ships, sell weapons, or lend money</a:t>
            </a:r>
          </a:p>
          <a:p>
            <a:pPr lvl="1"/>
            <a:r>
              <a:rPr lang="en-US" dirty="0" smtClean="0"/>
              <a:t>“No distinction between brutal aggressors and innocent victims.”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www.xtimeline.com/__UserPic_Large/104312/evt110506073900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3505200" cy="315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dn.dipity.com/uploads/events/90b95dc8bb66f96f1cfb8b891227e455_1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4343400" cy="28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72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 Dooms Loyalist 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War in Spain between Fascists and left-leaning government (supported by USSR)</a:t>
            </a:r>
          </a:p>
          <a:p>
            <a:endParaRPr lang="en-US" sz="2800" dirty="0" smtClean="0"/>
          </a:p>
          <a:p>
            <a:r>
              <a:rPr lang="en-US" sz="2800" dirty="0" smtClean="0"/>
              <a:t>Due to Neutrality Acts, US could NOT help in the fight against the Fascists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**Appeasing Japan and Germany**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543800" cy="4724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“Quarantine Speech”</a:t>
            </a:r>
          </a:p>
          <a:p>
            <a:pPr lvl="1"/>
            <a:r>
              <a:rPr lang="en-US" dirty="0" smtClean="0"/>
              <a:t>In response to Italy and Japan</a:t>
            </a:r>
          </a:p>
          <a:p>
            <a:pPr lvl="1"/>
            <a:r>
              <a:rPr lang="en-US" dirty="0" smtClean="0"/>
              <a:t>Felt countries should “quarantine” aggressive nations (embargoes)</a:t>
            </a:r>
            <a:endParaRPr lang="en-US" dirty="0"/>
          </a:p>
          <a:p>
            <a:r>
              <a:rPr lang="en-US" dirty="0" smtClean="0"/>
              <a:t>Isolationists feared this could lead to war</a:t>
            </a:r>
          </a:p>
          <a:p>
            <a:r>
              <a:rPr lang="en-US" i="1" dirty="0" smtClean="0"/>
              <a:t>Panay</a:t>
            </a:r>
            <a:endParaRPr lang="en-US" i="1" dirty="0"/>
          </a:p>
          <a:p>
            <a:pPr lvl="1"/>
            <a:r>
              <a:rPr lang="en-US" dirty="0" smtClean="0"/>
              <a:t>American gunboat sunk by the Japanese</a:t>
            </a:r>
          </a:p>
          <a:p>
            <a:r>
              <a:rPr lang="en-US" dirty="0" smtClean="0"/>
              <a:t>Germany violated Treaty of Versailles</a:t>
            </a:r>
          </a:p>
          <a:p>
            <a:pPr lvl="1"/>
            <a:r>
              <a:rPr lang="en-US" dirty="0" smtClean="0"/>
              <a:t>Marched into Rhineland, built up military, annexed Austria, Sudetenland </a:t>
            </a:r>
            <a:endParaRPr lang="en-US" dirty="0"/>
          </a:p>
          <a:p>
            <a:r>
              <a:rPr lang="en-US" dirty="0" smtClean="0"/>
              <a:t>Munich Conference</a:t>
            </a:r>
          </a:p>
          <a:p>
            <a:pPr lvl="1"/>
            <a:r>
              <a:rPr lang="en-US" dirty="0" smtClean="0"/>
              <a:t>Gave Germany the Sudetenland, Hitler “promised” not to take over more land</a:t>
            </a:r>
          </a:p>
          <a:p>
            <a:pPr lvl="1"/>
            <a:r>
              <a:rPr lang="en-US" dirty="0" smtClean="0"/>
              <a:t>Appeasement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http://www.xtimeline.com/__UserPic_Large/45829/evt09120619370014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7284"/>
            <a:ext cx="4248150" cy="281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cx.images-amazon.com/images/I/51I0Xo0k-2L._SL500_AA3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toytowngermany.com/munich/chamberlain-munich-conference-19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3505200" cy="432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8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525</TotalTime>
  <Words>696</Words>
  <Application>Microsoft Office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Pushpin</vt:lpstr>
      <vt:lpstr>Chapter 34</vt:lpstr>
      <vt:lpstr>The London Conference</vt:lpstr>
      <vt:lpstr>Freedom for the Filipinos….</vt:lpstr>
      <vt:lpstr>Becoming a Good Neighbor</vt:lpstr>
      <vt:lpstr>Secretary Hull’s Reciprocal Trade Agreements</vt:lpstr>
      <vt:lpstr>Storm-Cellar Isolationism</vt:lpstr>
      <vt:lpstr>Congress Legislates Neutrality</vt:lpstr>
      <vt:lpstr>America Dooms Loyalist Spain</vt:lpstr>
      <vt:lpstr>**Appeasing Japan and Germany**</vt:lpstr>
      <vt:lpstr>Hitler’s Belligerency and US Neutrality</vt:lpstr>
      <vt:lpstr>The Fall of France</vt:lpstr>
      <vt:lpstr>Bolstering Britain with the Destroyer Deal (1940)</vt:lpstr>
      <vt:lpstr>FDR Shatters the Two-Term Tradition</vt:lpstr>
      <vt:lpstr>Congress Passes the Lend-Lease Law</vt:lpstr>
      <vt:lpstr>Hitler’s Assault on the Soviet Union….</vt:lpstr>
      <vt:lpstr>US Destroyers and Hitler’s U-boats Clash</vt:lpstr>
      <vt:lpstr>Surprise Assault on Pearl Harbor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34</dc:title>
  <dc:creator>Adam Norris</dc:creator>
  <cp:lastModifiedBy>Adam Norris</cp:lastModifiedBy>
  <cp:revision>23</cp:revision>
  <dcterms:created xsi:type="dcterms:W3CDTF">2013-04-04T00:39:03Z</dcterms:created>
  <dcterms:modified xsi:type="dcterms:W3CDTF">2013-04-04T23:56:14Z</dcterms:modified>
</cp:coreProperties>
</file>