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ACBB-EAA8-46C4-B030-AACE57C9B775}" type="datetimeFigureOut">
              <a:rPr lang="en-US" smtClean="0"/>
              <a:t>10/6/2012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3BC2CCA-E60E-4772-AE5B-F406A55FC8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ACBB-EAA8-46C4-B030-AACE57C9B775}" type="datetimeFigureOut">
              <a:rPr lang="en-US" smtClean="0"/>
              <a:t>10/6/2012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2CCA-E60E-4772-AE5B-F406A55FC8A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3BC2CCA-E60E-4772-AE5B-F406A55FC8A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ACBB-EAA8-46C4-B030-AACE57C9B775}" type="datetimeFigureOut">
              <a:rPr lang="en-US" smtClean="0"/>
              <a:t>10/6/2012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ACBB-EAA8-46C4-B030-AACE57C9B775}" type="datetimeFigureOut">
              <a:rPr lang="en-US" smtClean="0"/>
              <a:t>10/6/2012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3BC2CCA-E60E-4772-AE5B-F406A55FC8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ACBB-EAA8-46C4-B030-AACE57C9B775}" type="datetimeFigureOut">
              <a:rPr lang="en-US" smtClean="0"/>
              <a:t>10/6/2012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3BC2CCA-E60E-4772-AE5B-F406A55FC8A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9E5ACBB-EAA8-46C4-B030-AACE57C9B775}" type="datetimeFigureOut">
              <a:rPr lang="en-US" smtClean="0"/>
              <a:t>10/6/2012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2CCA-E60E-4772-AE5B-F406A55FC8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ACBB-EAA8-46C4-B030-AACE57C9B775}" type="datetimeFigureOut">
              <a:rPr lang="en-US" smtClean="0"/>
              <a:t>10/6/2012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3BC2CCA-E60E-4772-AE5B-F406A55FC8A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ACBB-EAA8-46C4-B030-AACE57C9B775}" type="datetimeFigureOut">
              <a:rPr lang="en-US" smtClean="0"/>
              <a:t>10/6/2012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3BC2CCA-E60E-4772-AE5B-F406A55FC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ACBB-EAA8-46C4-B030-AACE57C9B775}" type="datetimeFigureOut">
              <a:rPr lang="en-US" smtClean="0"/>
              <a:t>10/6/2012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BC2CCA-E60E-4772-AE5B-F406A55FC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3BC2CCA-E60E-4772-AE5B-F406A55FC8A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ACBB-EAA8-46C4-B030-AACE57C9B775}" type="datetimeFigureOut">
              <a:rPr lang="en-US" smtClean="0"/>
              <a:t>10/6/2012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3BC2CCA-E60E-4772-AE5B-F406A55FC8A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9E5ACBB-EAA8-46C4-B030-AACE57C9B775}" type="datetimeFigureOut">
              <a:rPr lang="en-US" smtClean="0"/>
              <a:t>10/6/2012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9E5ACBB-EAA8-46C4-B030-AACE57C9B775}" type="datetimeFigureOut">
              <a:rPr lang="en-US" smtClean="0"/>
              <a:t>10/6/2012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3BC2CCA-E60E-4772-AE5B-F406A55FC8A4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9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61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Constitution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South wanted slaves to count as population, north didn’t</a:t>
            </a:r>
          </a:p>
          <a:p>
            <a:r>
              <a:rPr lang="en-US" b="1" i="1" u="sng" dirty="0" smtClean="0"/>
              <a:t>3/5 Compromise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60% of slaves will count towards population in the house</a:t>
            </a:r>
          </a:p>
          <a:p>
            <a:r>
              <a:rPr lang="en-US" b="1" i="1" u="sng" dirty="0" smtClean="0"/>
              <a:t>Slave Trade Compromise</a:t>
            </a:r>
            <a:r>
              <a:rPr lang="en-US" dirty="0" smtClean="0"/>
              <a:t>: slave trade can continue until end of 1807</a:t>
            </a:r>
          </a:p>
          <a:p>
            <a:pPr lvl="1"/>
            <a:r>
              <a:rPr lang="en-US" dirty="0" smtClean="0"/>
              <a:t>How does the end of the slave trade affect slaves?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81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more stuff…………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i="1" u="sng" dirty="0" smtClean="0"/>
              <a:t>Electoral College:</a:t>
            </a:r>
          </a:p>
          <a:p>
            <a:pPr lvl="1"/>
            <a:r>
              <a:rPr lang="en-US" dirty="0" smtClean="0"/>
              <a:t>Used to elect the President rather than popular </a:t>
            </a:r>
            <a:r>
              <a:rPr lang="en-US" dirty="0" smtClean="0"/>
              <a:t>vote</a:t>
            </a:r>
          </a:p>
          <a:p>
            <a:pPr lvl="1"/>
            <a:r>
              <a:rPr lang="en-US" dirty="0" smtClean="0"/>
              <a:t>Popular vote winner in each states wins electoral votes</a:t>
            </a:r>
            <a:endParaRPr lang="en-US" dirty="0" smtClean="0"/>
          </a:p>
          <a:p>
            <a:r>
              <a:rPr lang="en-US" b="1" i="1" u="sng" dirty="0" smtClean="0"/>
              <a:t>The Elastic Clause (Necessary and Proper)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Congress shall have the power to… make all Laws which shall be </a:t>
            </a:r>
            <a:r>
              <a:rPr lang="en-US" u="sng" dirty="0" smtClean="0"/>
              <a:t>necessary and proper </a:t>
            </a:r>
            <a:r>
              <a:rPr lang="en-US" dirty="0" smtClean="0"/>
              <a:t>for carrying into Execution the foregoing Powers…" </a:t>
            </a:r>
          </a:p>
          <a:p>
            <a:endParaRPr lang="en-US" dirty="0"/>
          </a:p>
        </p:txBody>
      </p:sp>
      <p:pic>
        <p:nvPicPr>
          <p:cNvPr id="8194" name="Picture 2" descr="http://www.enchantedlearning.com/usa/states/ohio/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49844"/>
            <a:ext cx="2828925" cy="268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qual 3"/>
          <p:cNvSpPr/>
          <p:nvPr/>
        </p:nvSpPr>
        <p:spPr>
          <a:xfrm>
            <a:off x="3276600" y="4975643"/>
            <a:ext cx="1447800" cy="8382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4724400"/>
            <a:ext cx="2133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16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Federalists vs. Anti-federalists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i="1" u="sng" dirty="0" smtClean="0"/>
              <a:t>Federalists</a:t>
            </a:r>
            <a:r>
              <a:rPr lang="en-US" dirty="0" smtClean="0"/>
              <a:t>: In favor of a strong central government (Madison, Hamilton, Washington, Jay, etc.)</a:t>
            </a:r>
          </a:p>
          <a:p>
            <a:r>
              <a:rPr lang="en-US" b="1" i="1" u="sng" dirty="0" smtClean="0"/>
              <a:t>Anti-Federalists</a:t>
            </a:r>
            <a:r>
              <a:rPr lang="en-US" dirty="0" smtClean="0"/>
              <a:t>: In favor of a weaker central government with states having more </a:t>
            </a:r>
            <a:r>
              <a:rPr lang="en-US" dirty="0" smtClean="0"/>
              <a:t>power (Patrick Henry)</a:t>
            </a:r>
            <a:endParaRPr lang="en-US" dirty="0" smtClean="0"/>
          </a:p>
          <a:p>
            <a:r>
              <a:rPr lang="en-US" dirty="0" smtClean="0"/>
              <a:t>Why did Anti-Federalists adopt the Constitution?</a:t>
            </a:r>
          </a:p>
          <a:p>
            <a:pPr lvl="1"/>
            <a:r>
              <a:rPr lang="en-US" dirty="0" smtClean="0"/>
              <a:t>Federalists promised to add a Bill of Rights!!!!</a:t>
            </a:r>
          </a:p>
          <a:p>
            <a:r>
              <a:rPr lang="en-US" dirty="0" smtClean="0"/>
              <a:t>Federalists Papers: pamphlet to gather support for the Constitution</a:t>
            </a:r>
            <a:endParaRPr lang="en-US" dirty="0"/>
          </a:p>
        </p:txBody>
      </p:sp>
      <p:pic>
        <p:nvPicPr>
          <p:cNvPr id="5122" name="Picture 2" descr="https://encrypted-tbn0.gstatic.com/images?q=tbn:ANd9GcQQQUjQfQrXNIoQ3LLUTAPD73WNbdbmC1gx0DqgbTWYm2Yw9A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212742"/>
            <a:ext cx="4607502" cy="368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75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Ideas after American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Republican Motherhood:</a:t>
            </a:r>
          </a:p>
          <a:p>
            <a:pPr lvl="1"/>
            <a:r>
              <a:rPr lang="en-US" dirty="0" smtClean="0"/>
              <a:t>Women were to raise children to be good citizens of the United States</a:t>
            </a:r>
          </a:p>
          <a:p>
            <a:r>
              <a:rPr lang="en-US" dirty="0" smtClean="0"/>
              <a:t>Virginia Statute of Religious Freedom:</a:t>
            </a:r>
          </a:p>
          <a:p>
            <a:pPr lvl="1"/>
            <a:r>
              <a:rPr lang="en-US" dirty="0" smtClean="0"/>
              <a:t>Created by Jefferson, religious freedom, influences the Bill of Rights</a:t>
            </a:r>
          </a:p>
          <a:p>
            <a:r>
              <a:rPr lang="en-US" dirty="0" smtClean="0"/>
              <a:t>Popular Sovereignty:</a:t>
            </a:r>
          </a:p>
          <a:p>
            <a:pPr lvl="1"/>
            <a:r>
              <a:rPr lang="en-US" dirty="0" smtClean="0"/>
              <a:t>Idea that people are the source of power and have a say in government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3727" y="226245"/>
            <a:ext cx="3086100" cy="662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261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1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Articles of Confederation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governing document of the United States</a:t>
            </a:r>
          </a:p>
          <a:p>
            <a:endParaRPr lang="en-US" dirty="0" smtClean="0"/>
          </a:p>
          <a:p>
            <a:r>
              <a:rPr lang="en-US" dirty="0" smtClean="0"/>
              <a:t>***</a:t>
            </a:r>
            <a:r>
              <a:rPr lang="en-US" dirty="0" smtClean="0"/>
              <a:t>NO STRONG CENTRAL GOVERNMENT***</a:t>
            </a:r>
          </a:p>
          <a:p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 smtClean="0"/>
              <a:t>amend the </a:t>
            </a:r>
            <a:r>
              <a:rPr lang="en-US" dirty="0" smtClean="0"/>
              <a:t>Articles, </a:t>
            </a:r>
            <a:r>
              <a:rPr lang="en-US" dirty="0" smtClean="0"/>
              <a:t>all 13 states’ approval was </a:t>
            </a:r>
            <a:r>
              <a:rPr lang="en-US" dirty="0" smtClean="0"/>
              <a:t>necessary</a:t>
            </a:r>
            <a:endParaRPr lang="en-US" dirty="0"/>
          </a:p>
        </p:txBody>
      </p:sp>
      <p:pic>
        <p:nvPicPr>
          <p:cNvPr id="1026" name="Picture 2" descr="https://encrypted-tbn0.gstatic.com/images?q=tbn:ANd9GcT7-pi2wdSCopDxFGQQdqr2C5a0F3NRUHthr2yW_vggJlr1OXx2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434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11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Negatives of 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executive </a:t>
            </a:r>
            <a:r>
              <a:rPr lang="en-US" dirty="0" smtClean="0"/>
              <a:t>branch</a:t>
            </a:r>
            <a:endParaRPr lang="en-US" dirty="0" smtClean="0"/>
          </a:p>
          <a:p>
            <a:r>
              <a:rPr lang="en-US" dirty="0" smtClean="0"/>
              <a:t>Weak judicial </a:t>
            </a:r>
            <a:r>
              <a:rPr lang="en-US" dirty="0" smtClean="0"/>
              <a:t>branch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 smtClean="0"/>
              <a:t>state has single, equally powerful vote</a:t>
            </a:r>
          </a:p>
          <a:p>
            <a:pPr lvl="1"/>
            <a:r>
              <a:rPr lang="en-US" dirty="0" smtClean="0"/>
              <a:t>Conflict between large and small states</a:t>
            </a:r>
          </a:p>
          <a:p>
            <a:r>
              <a:rPr lang="en-US" dirty="0" smtClean="0"/>
              <a:t>Congress could not enforce tax collection</a:t>
            </a:r>
          </a:p>
          <a:p>
            <a:pPr lvl="1"/>
            <a:r>
              <a:rPr lang="en-US" dirty="0" smtClean="0"/>
              <a:t>Why?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https://encrypted-tbn2.gstatic.com/images?q=tbn:ANd9GcQUaDtsAvCPruXrWbQkWioevAHsUvJJRp0l8Kxuc7OgWIQnydQRXyESlw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838200"/>
            <a:ext cx="2590800" cy="375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2.gstatic.com/images?q=tbn:ANd9GcSirVYFB0YW3w0bwP-nTL5oKCx1JTMVXRMm-8e1Z_i04bqD3L8vI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19600"/>
            <a:ext cx="2286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58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Positives of 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Clearly defined powers:</a:t>
            </a:r>
          </a:p>
          <a:p>
            <a:pPr lvl="1"/>
            <a:r>
              <a:rPr lang="en-US" dirty="0" smtClean="0"/>
              <a:t>Create post offices </a:t>
            </a:r>
          </a:p>
          <a:p>
            <a:r>
              <a:rPr lang="en-US" dirty="0" smtClean="0"/>
              <a:t>Land </a:t>
            </a:r>
            <a:r>
              <a:rPr lang="en-US" dirty="0" smtClean="0"/>
              <a:t>Ordinance of 1785:</a:t>
            </a:r>
          </a:p>
          <a:p>
            <a:pPr lvl="1"/>
            <a:r>
              <a:rPr lang="en-US" dirty="0" smtClean="0"/>
              <a:t>Divided up land in Northwest, sold it to raise money</a:t>
            </a:r>
          </a:p>
          <a:p>
            <a:r>
              <a:rPr lang="en-US" dirty="0" smtClean="0"/>
              <a:t>Northwest Land Ordinance of 1789:</a:t>
            </a:r>
          </a:p>
          <a:p>
            <a:pPr lvl="1"/>
            <a:r>
              <a:rPr lang="en-US" dirty="0" smtClean="0"/>
              <a:t>Process of admitting territories into union</a:t>
            </a:r>
          </a:p>
          <a:p>
            <a:pPr lvl="1"/>
            <a:r>
              <a:rPr lang="en-US" dirty="0" smtClean="0"/>
              <a:t>Prohibited slavery in old northwest</a:t>
            </a:r>
          </a:p>
          <a:p>
            <a:pPr lvl="2"/>
            <a:r>
              <a:rPr lang="en-US" dirty="0" smtClean="0"/>
              <a:t>CONFLICT BETWEEN NORTH AND SOUTH</a:t>
            </a:r>
            <a:r>
              <a:rPr lang="en-US" dirty="0" smtClean="0"/>
              <a:t>!!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64384"/>
            <a:ext cx="5486400" cy="667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707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9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Britain: closed West Indies trade, encouraged Natives to raid colonist towns</a:t>
            </a:r>
            <a:endParaRPr lang="en-US" dirty="0"/>
          </a:p>
          <a:p>
            <a:r>
              <a:rPr lang="en-US" dirty="0" smtClean="0"/>
              <a:t>Spain: Closed Mississippi River, also sided with Natives</a:t>
            </a:r>
            <a:endParaRPr lang="en-US" dirty="0"/>
          </a:p>
          <a:p>
            <a:r>
              <a:rPr lang="en-US" dirty="0" smtClean="0"/>
              <a:t>Mediterranean: Pirates (Barbary) were attacking American ships</a:t>
            </a:r>
            <a:endParaRPr lang="en-US" dirty="0"/>
          </a:p>
          <a:p>
            <a:r>
              <a:rPr lang="en-US" dirty="0" smtClean="0"/>
              <a:t>France: Demanded repayment of loans, restricted West Indies trade</a:t>
            </a:r>
            <a:endParaRPr lang="en-US" dirty="0"/>
          </a:p>
        </p:txBody>
      </p:sp>
      <p:pic>
        <p:nvPicPr>
          <p:cNvPr id="6146" name="Picture 2" descr="https://encrypted-tbn2.gstatic.com/images?q=tbn:ANd9GcR11Va2egDfN7Jc6F6NyN7SRy2tYOQIssKegESI8w1ZgLwT1Q3zP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90600"/>
            <a:ext cx="343524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87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Shays’ Rebellion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Former </a:t>
            </a:r>
            <a:r>
              <a:rPr lang="en-US" dirty="0" smtClean="0"/>
              <a:t>military man, Daniel Shay leads a rebellion made up of poor farmers. Sound familiar?</a:t>
            </a:r>
          </a:p>
          <a:p>
            <a:pPr lvl="1"/>
            <a:r>
              <a:rPr lang="en-US" dirty="0" smtClean="0"/>
              <a:t>Wanted lower taxes</a:t>
            </a:r>
          </a:p>
          <a:p>
            <a:pPr lvl="1"/>
            <a:r>
              <a:rPr lang="en-US" dirty="0" smtClean="0"/>
              <a:t>Wanted banks to stop foreclosing on homes</a:t>
            </a:r>
          </a:p>
          <a:p>
            <a:r>
              <a:rPr lang="en-US" dirty="0" smtClean="0"/>
              <a:t>Rebellion was eventually crushed, but showed that America needed a STRONG CENTRAL GOVERNMENT THAT WAS NOT PROVIDED BY THE ARTICLES OF CONFEDERATION!!!</a:t>
            </a:r>
          </a:p>
          <a:p>
            <a:endParaRPr lang="en-US" dirty="0"/>
          </a:p>
        </p:txBody>
      </p:sp>
      <p:pic>
        <p:nvPicPr>
          <p:cNvPr id="3074" name="Picture 2" descr="https://encrypted-tbn1.gstatic.com/images?q=tbn:ANd9GcRvwm8uTPmuYzgiFoN7uDsSzWDvL5xOq9cKOD3oHhUMWAV91ZBxN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741218"/>
            <a:ext cx="183832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2133600" y="363465"/>
            <a:ext cx="8382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6172200" y="398318"/>
            <a:ext cx="8382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https://encrypted-tbn0.gstatic.com/images?q=tbn:ANd9GcTl1uGWGg2R611TM95ofsi8Fmt8HKMwdwuDpSd9_w9ijGwa6qYY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33" y="48491"/>
            <a:ext cx="1662112" cy="166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96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Annapolis Convention: Led by A. Hamilton, only 5 states show up, promise to meet next year to revise A of C</a:t>
            </a:r>
          </a:p>
          <a:p>
            <a:r>
              <a:rPr lang="en-US" dirty="0" smtClean="0"/>
              <a:t>Philadelphia Convention: purpose to revise A of C, end up creating a brand new governing document called…………</a:t>
            </a:r>
          </a:p>
          <a:p>
            <a:r>
              <a:rPr lang="en-US" dirty="0" smtClean="0"/>
              <a:t>THE CONSTITUTION</a:t>
            </a:r>
          </a:p>
        </p:txBody>
      </p:sp>
      <p:pic>
        <p:nvPicPr>
          <p:cNvPr id="4098" name="Picture 2" descr="https://encrypted-tbn1.gstatic.com/images?q=tbn:ANd9GcS0GwJTG4VXSYDW1aXgBu72tq7Wbe_szEov2s6qGZhwkVcCwXzk8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672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48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Compromises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Virginia Plan (Large State)</a:t>
            </a:r>
          </a:p>
          <a:p>
            <a:pPr lvl="1"/>
            <a:r>
              <a:rPr lang="en-US" dirty="0" smtClean="0"/>
              <a:t>Representation in Congress should be based on population</a:t>
            </a:r>
          </a:p>
          <a:p>
            <a:r>
              <a:rPr lang="en-US" dirty="0" smtClean="0"/>
              <a:t>New Jersey Plan (Small State)</a:t>
            </a:r>
          </a:p>
          <a:p>
            <a:pPr lvl="1"/>
            <a:r>
              <a:rPr lang="en-US" dirty="0" smtClean="0"/>
              <a:t>Representation in Congress should be equal</a:t>
            </a:r>
          </a:p>
          <a:p>
            <a:r>
              <a:rPr lang="en-US" sz="2600" b="1" i="1" u="sng" dirty="0" smtClean="0"/>
              <a:t>Great Compromise</a:t>
            </a:r>
            <a:r>
              <a:rPr lang="en-US" sz="2600" dirty="0" smtClean="0"/>
              <a:t>: (</a:t>
            </a:r>
            <a:r>
              <a:rPr lang="en-US" sz="2600" b="1" u="sng" dirty="0" smtClean="0"/>
              <a:t>Connecticut Compromise</a:t>
            </a:r>
            <a:r>
              <a:rPr lang="en-US" sz="2600" dirty="0" smtClean="0"/>
              <a:t>) Roger Sherman</a:t>
            </a:r>
            <a:endParaRPr lang="en-US" sz="2600" dirty="0" smtClean="0"/>
          </a:p>
          <a:p>
            <a:pPr lvl="1"/>
            <a:r>
              <a:rPr lang="en-US" dirty="0" smtClean="0"/>
              <a:t>2 </a:t>
            </a:r>
            <a:r>
              <a:rPr lang="en-US" dirty="0" smtClean="0"/>
              <a:t>house (bicameral) </a:t>
            </a:r>
            <a:r>
              <a:rPr lang="en-US" dirty="0" smtClean="0"/>
              <a:t>legislature: 1 based on population (House of Representatives), 1 equal per state (Senate)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84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1299</TotalTime>
  <Words>551</Words>
  <Application>Microsoft Office PowerPoint</Application>
  <PresentationFormat>On-screen Show (4:3)</PresentationFormat>
  <Paragraphs>71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Civic</vt:lpstr>
      <vt:lpstr>Chapter 9 Review</vt:lpstr>
      <vt:lpstr>Ideas after American Revolution</vt:lpstr>
      <vt:lpstr>Articles of Confederation</vt:lpstr>
      <vt:lpstr>Negatives of Articles</vt:lpstr>
      <vt:lpstr>Positives of Articles</vt:lpstr>
      <vt:lpstr>International Challenges</vt:lpstr>
      <vt:lpstr>Shays’ Rebellion</vt:lpstr>
      <vt:lpstr>Conventions</vt:lpstr>
      <vt:lpstr>Compromises</vt:lpstr>
      <vt:lpstr>More Constitution stuff</vt:lpstr>
      <vt:lpstr>Still more stuff…………</vt:lpstr>
      <vt:lpstr>Federalists vs. Anti-federalists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#3 Review</dc:title>
  <dc:creator>Adam Norris</dc:creator>
  <cp:lastModifiedBy>Adam Norris</cp:lastModifiedBy>
  <cp:revision>9</cp:revision>
  <dcterms:created xsi:type="dcterms:W3CDTF">2012-10-06T22:35:10Z</dcterms:created>
  <dcterms:modified xsi:type="dcterms:W3CDTF">2012-10-07T20:14:41Z</dcterms:modified>
</cp:coreProperties>
</file>