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7" autoAdjust="0"/>
    <p:restoredTop sz="94660"/>
  </p:normalViewPr>
  <p:slideViewPr>
    <p:cSldViewPr>
      <p:cViewPr varScale="1">
        <p:scale>
          <a:sx n="69" d="100"/>
          <a:sy n="69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A545E-849B-4788-A035-227FE5CCFD89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5932A-5DD4-4A58-A667-F65F3E8E7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64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5932A-5DD4-4A58-A667-F65F3E8E7F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01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8406-21AB-4DE5-9AFE-1CE09177C0C1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F36-38F9-42CC-9438-A61AFF9210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8406-21AB-4DE5-9AFE-1CE09177C0C1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F36-38F9-42CC-9438-A61AFF921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8406-21AB-4DE5-9AFE-1CE09177C0C1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F36-38F9-42CC-9438-A61AFF921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8406-21AB-4DE5-9AFE-1CE09177C0C1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F36-38F9-42CC-9438-A61AFF921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8406-21AB-4DE5-9AFE-1CE09177C0C1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F36-38F9-42CC-9438-A61AFF9210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8406-21AB-4DE5-9AFE-1CE09177C0C1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F36-38F9-42CC-9438-A61AFF921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8406-21AB-4DE5-9AFE-1CE09177C0C1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F36-38F9-42CC-9438-A61AFF921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8406-21AB-4DE5-9AFE-1CE09177C0C1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F36-38F9-42CC-9438-A61AFF921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8406-21AB-4DE5-9AFE-1CE09177C0C1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F36-38F9-42CC-9438-A61AFF921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8406-21AB-4DE5-9AFE-1CE09177C0C1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12F36-38F9-42CC-9438-A61AFF921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8406-21AB-4DE5-9AFE-1CE09177C0C1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412F36-38F9-42CC-9438-A61AFF92109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C08406-21AB-4DE5-9AFE-1CE09177C0C1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412F36-38F9-42CC-9438-A61AFF92109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pushreview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Key Compromises in US History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6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Great Compromise (1787)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issue:</a:t>
            </a:r>
          </a:p>
          <a:p>
            <a:pPr lvl="1"/>
            <a:r>
              <a:rPr lang="en-US" dirty="0" smtClean="0"/>
              <a:t>How would representation in Congress be determined?</a:t>
            </a:r>
            <a:endParaRPr lang="en-US" dirty="0"/>
          </a:p>
          <a:p>
            <a:r>
              <a:rPr lang="en-US" dirty="0" smtClean="0"/>
              <a:t>The views:</a:t>
            </a:r>
          </a:p>
          <a:p>
            <a:pPr lvl="1"/>
            <a:r>
              <a:rPr lang="en-US" dirty="0" smtClean="0"/>
              <a:t>Small State (NJ)</a:t>
            </a:r>
          </a:p>
          <a:p>
            <a:pPr lvl="2"/>
            <a:r>
              <a:rPr lang="en-US" dirty="0" smtClean="0"/>
              <a:t>Favored 1 house legislature, based on equal representation</a:t>
            </a:r>
          </a:p>
          <a:p>
            <a:pPr lvl="1"/>
            <a:r>
              <a:rPr lang="en-US" dirty="0" smtClean="0"/>
              <a:t>Large State (VA)</a:t>
            </a:r>
          </a:p>
          <a:p>
            <a:pPr lvl="2"/>
            <a:r>
              <a:rPr lang="en-US" dirty="0" smtClean="0"/>
              <a:t>Favored bicameral legislature, representation would be based on population</a:t>
            </a:r>
            <a:endParaRPr lang="en-US" dirty="0"/>
          </a:p>
          <a:p>
            <a:r>
              <a:rPr lang="en-US" dirty="0" smtClean="0"/>
              <a:t>The result:</a:t>
            </a:r>
          </a:p>
          <a:p>
            <a:pPr lvl="1"/>
            <a:r>
              <a:rPr lang="en-US" dirty="0" smtClean="0"/>
              <a:t>Bicameral (2-house) legislature</a:t>
            </a:r>
          </a:p>
          <a:p>
            <a:pPr lvl="1"/>
            <a:r>
              <a:rPr lang="en-US" dirty="0" smtClean="0"/>
              <a:t>One house would be based on population (House of Reps)</a:t>
            </a:r>
          </a:p>
          <a:p>
            <a:pPr lvl="1"/>
            <a:r>
              <a:rPr lang="en-US" dirty="0" smtClean="0"/>
              <a:t>One house would be equal representation (Senate)</a:t>
            </a:r>
            <a:endParaRPr lang="en-US" dirty="0"/>
          </a:p>
        </p:txBody>
      </p:sp>
      <p:pic>
        <p:nvPicPr>
          <p:cNvPr id="2050" name="Picture 2" descr="https://encrypted-tbn0.gstatic.com/images?q=tbn:ANd9GcThoiysMvd85t8EH50ObMt_x5TK_xwYfo6t6mTK6EFQvcbjz1Y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914400"/>
            <a:ext cx="38862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federalistfuture.files.wordpress.com/2011/12/const_conv_thumb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18" y="609600"/>
            <a:ext cx="7543800" cy="565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88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3/5 Compromise (1787)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issue:</a:t>
            </a:r>
          </a:p>
          <a:p>
            <a:pPr lvl="1"/>
            <a:r>
              <a:rPr lang="en-US" dirty="0"/>
              <a:t>How would </a:t>
            </a:r>
            <a:r>
              <a:rPr lang="en-US" dirty="0" smtClean="0"/>
              <a:t>slaves be counted towards representation </a:t>
            </a:r>
            <a:r>
              <a:rPr lang="en-US" dirty="0"/>
              <a:t>in </a:t>
            </a:r>
            <a:r>
              <a:rPr lang="en-US" dirty="0" smtClean="0"/>
              <a:t>Congress?</a:t>
            </a:r>
            <a:endParaRPr lang="en-US" dirty="0"/>
          </a:p>
          <a:p>
            <a:r>
              <a:rPr lang="en-US" dirty="0"/>
              <a:t>The views:</a:t>
            </a:r>
          </a:p>
          <a:p>
            <a:pPr lvl="1"/>
            <a:r>
              <a:rPr lang="en-US" dirty="0" smtClean="0"/>
              <a:t>North: Slaves should not count since they are not citizens</a:t>
            </a:r>
          </a:p>
          <a:p>
            <a:pPr lvl="1"/>
            <a:r>
              <a:rPr lang="en-US" dirty="0" smtClean="0"/>
              <a:t>South: Slaves should count since they are a large portion of population</a:t>
            </a:r>
            <a:endParaRPr lang="en-US" dirty="0"/>
          </a:p>
          <a:p>
            <a:r>
              <a:rPr lang="en-US" dirty="0"/>
              <a:t>The result:</a:t>
            </a:r>
          </a:p>
          <a:p>
            <a:pPr lvl="1"/>
            <a:r>
              <a:rPr lang="en-US" dirty="0" smtClean="0"/>
              <a:t>3/5 slaves (60%) will count towards representation in the House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46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0.gstatic.com/images?q=tbn:ANd9GcTWbswH6-WQS_ZcNu1-z8H54ZdYPD6n7_dPiLfXxEhH5RMFxSxc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518" y="8226"/>
            <a:ext cx="2658774" cy="2658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Compromise of 1820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issue:</a:t>
            </a:r>
          </a:p>
          <a:p>
            <a:pPr lvl="1"/>
            <a:r>
              <a:rPr lang="en-US" dirty="0" smtClean="0"/>
              <a:t>MO wanted enter union as a slave state</a:t>
            </a:r>
          </a:p>
          <a:p>
            <a:pPr lvl="1"/>
            <a:r>
              <a:rPr lang="en-US" dirty="0" smtClean="0"/>
              <a:t>Would upset the balance of free and slave</a:t>
            </a:r>
            <a:endParaRPr lang="en-US" dirty="0"/>
          </a:p>
          <a:p>
            <a:r>
              <a:rPr lang="en-US" dirty="0" smtClean="0"/>
              <a:t>Three aspects:</a:t>
            </a:r>
          </a:p>
          <a:p>
            <a:pPr lvl="1"/>
            <a:r>
              <a:rPr lang="en-US" dirty="0" smtClean="0"/>
              <a:t>Missouri would enter as a slave state</a:t>
            </a:r>
          </a:p>
          <a:p>
            <a:pPr lvl="1"/>
            <a:r>
              <a:rPr lang="en-US" dirty="0" smtClean="0"/>
              <a:t>Maine would enter as a free state (carved from MA)</a:t>
            </a:r>
          </a:p>
          <a:p>
            <a:pPr lvl="1"/>
            <a:r>
              <a:rPr lang="en-US" dirty="0" smtClean="0"/>
              <a:t>3630 – every future state above would be free, every state below would be slave The </a:t>
            </a:r>
            <a:r>
              <a:rPr lang="en-US" dirty="0"/>
              <a:t>result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Increase sectional tensions between North and South</a:t>
            </a:r>
          </a:p>
          <a:p>
            <a:pPr lvl="1"/>
            <a:r>
              <a:rPr lang="en-US" dirty="0" smtClean="0"/>
              <a:t>Eventually overturned by Kansas-Nebraska Act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3076" name="Picture 4" descr="http://www.socialstudieswithasmile.com/compromis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-152401"/>
            <a:ext cx="5638800" cy="3620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06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1.gstatic.com/images?q=tbn:ANd9GcS6OhoGI5UQx8TbA9UVGdR_lmEvWFd8nFFtGMqW791vgmZrAkRcn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-1"/>
            <a:ext cx="3124200" cy="2569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Compromise of 1850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issue:</a:t>
            </a:r>
          </a:p>
          <a:p>
            <a:pPr lvl="1"/>
            <a:r>
              <a:rPr lang="en-US" dirty="0" smtClean="0"/>
              <a:t>What would happen to land gained from Mexican Cession? Would it be free or slave?</a:t>
            </a:r>
            <a:endParaRPr lang="en-US" dirty="0"/>
          </a:p>
          <a:p>
            <a:r>
              <a:rPr lang="en-US" dirty="0" smtClean="0"/>
              <a:t>Five Parts:</a:t>
            </a:r>
          </a:p>
          <a:p>
            <a:pPr lvl="1"/>
            <a:r>
              <a:rPr lang="en-US" dirty="0" smtClean="0"/>
              <a:t>Popular Sovereignty in Mexican Cession</a:t>
            </a:r>
          </a:p>
          <a:p>
            <a:pPr lvl="1"/>
            <a:r>
              <a:rPr lang="en-US" dirty="0" smtClean="0"/>
              <a:t>Fugitive Slave Law (more harsh)</a:t>
            </a:r>
          </a:p>
          <a:p>
            <a:pPr lvl="1"/>
            <a:r>
              <a:rPr lang="en-US" dirty="0" smtClean="0"/>
              <a:t>Abolition of slave trade in D.C.</a:t>
            </a:r>
          </a:p>
          <a:p>
            <a:pPr lvl="1"/>
            <a:r>
              <a:rPr lang="en-US" dirty="0" smtClean="0"/>
              <a:t>California is admitted as a free state</a:t>
            </a:r>
          </a:p>
          <a:p>
            <a:pPr lvl="1"/>
            <a:r>
              <a:rPr lang="en-US" dirty="0" smtClean="0"/>
              <a:t>Texas paid $10 for boundary dispute</a:t>
            </a:r>
            <a:endParaRPr lang="en-US" dirty="0"/>
          </a:p>
          <a:p>
            <a:r>
              <a:rPr lang="en-US" dirty="0" smtClean="0"/>
              <a:t>Significance:</a:t>
            </a:r>
          </a:p>
          <a:p>
            <a:pPr lvl="1"/>
            <a:r>
              <a:rPr lang="en-US" dirty="0" smtClean="0"/>
              <a:t>Avoided Civil War for 10 years</a:t>
            </a:r>
          </a:p>
          <a:p>
            <a:pPr lvl="1"/>
            <a:r>
              <a:rPr lang="en-US" dirty="0" smtClean="0"/>
              <a:t>Last hurrah for Great Triumvirate (Clay, Webster, Calhoun)</a:t>
            </a:r>
            <a:endParaRPr lang="en-US" dirty="0"/>
          </a:p>
          <a:p>
            <a:pPr lvl="1"/>
            <a:endParaRPr lang="en-US" dirty="0" smtClean="0"/>
          </a:p>
        </p:txBody>
      </p:sp>
      <p:pic>
        <p:nvPicPr>
          <p:cNvPr id="1028" name="Picture 4" descr="https://encrypted-tbn0.gstatic.com/images?q=tbn:ANd9GcQMRHlayJDYg6i2nwDVG1tKUtxwD1ibO9G_YnwQCMLAEbxMaoY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0"/>
            <a:ext cx="7160381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96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Compromise of 1877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>
            <a:normAutofit fontScale="92500"/>
          </a:bodyPr>
          <a:lstStyle/>
          <a:p>
            <a:r>
              <a:rPr lang="en-US" dirty="0"/>
              <a:t>The issue:</a:t>
            </a:r>
          </a:p>
          <a:p>
            <a:pPr lvl="1"/>
            <a:r>
              <a:rPr lang="en-US" dirty="0" smtClean="0"/>
              <a:t>Who won the presidential election of 1876</a:t>
            </a:r>
          </a:p>
          <a:p>
            <a:pPr lvl="2"/>
            <a:r>
              <a:rPr lang="en-US" dirty="0" smtClean="0"/>
              <a:t>Tilden (Democrat)</a:t>
            </a:r>
          </a:p>
          <a:p>
            <a:pPr lvl="2"/>
            <a:r>
              <a:rPr lang="en-US" dirty="0" smtClean="0"/>
              <a:t>Hayes (Republican)</a:t>
            </a:r>
            <a:endParaRPr lang="en-US" dirty="0"/>
          </a:p>
          <a:p>
            <a:pPr lvl="1"/>
            <a:r>
              <a:rPr lang="en-US" dirty="0" smtClean="0"/>
              <a:t>Three states had conflicting electoral results (20 votes)</a:t>
            </a:r>
          </a:p>
          <a:p>
            <a:pPr lvl="1"/>
            <a:r>
              <a:rPr lang="en-US" dirty="0" smtClean="0"/>
              <a:t>Tilden needed only 1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result:</a:t>
            </a:r>
          </a:p>
          <a:p>
            <a:pPr lvl="1"/>
            <a:r>
              <a:rPr lang="en-US" dirty="0" smtClean="0"/>
              <a:t>Hayes is declared the winner in return for:</a:t>
            </a:r>
          </a:p>
          <a:p>
            <a:pPr lvl="1"/>
            <a:r>
              <a:rPr lang="en-US" dirty="0" smtClean="0"/>
              <a:t>Removal of troops from the South (Reconstruction IS OVER!)</a:t>
            </a:r>
          </a:p>
          <a:p>
            <a:pPr lvl="1"/>
            <a:r>
              <a:rPr lang="en-US" dirty="0" smtClean="0"/>
              <a:t>Southerner must be named to Hayes’ cabinet</a:t>
            </a:r>
          </a:p>
          <a:p>
            <a:pPr lvl="1"/>
            <a:r>
              <a:rPr lang="en-US" dirty="0" smtClean="0"/>
              <a:t>$ to South</a:t>
            </a:r>
            <a:endParaRPr lang="en-US" dirty="0"/>
          </a:p>
        </p:txBody>
      </p:sp>
      <p:pic>
        <p:nvPicPr>
          <p:cNvPr id="4098" name="Picture 2" descr="https://encrypted-tbn0.gstatic.com/images?q=tbn:ANd9GcS3P3ehZJcEBGNNAkCYH0SFCY3kmE5CYzYnhUyk1_3Tb-zNdS_Wb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04800"/>
            <a:ext cx="19145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encrypted-tbn2.gstatic.com/images?q=tbn:ANd9GcTVnmO2n1cA183P9-PElQ0FJviEtJRZXtJbJWYj-2SmvOUPGu96G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88798"/>
            <a:ext cx="1981200" cy="2397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4724400" y="914400"/>
            <a:ext cx="19812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VS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104" name="Picture 8" descr="http://www.learnnc.org/lp/media/uploads/2009/08/military_reconstructio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6019800" cy="4364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97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09" y="414993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6" descr="https://encrypted-tbn0.gstatic.com/images?q=tbn:ANd9GcQ8r8Mo9FpKIW1Sidl4Mi5B2BsJO7WFI1IxflDm5b7Bw3izNFoAs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0"/>
            <a:ext cx="3124200" cy="175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s://encrypted-tbn1.gstatic.com/images?q=tbn:ANd9GcQlxsMhOqNMkDXnVlAWt317WNmKyJKJ1qyTnkJTFvbDO2ZcFZW-l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208" y="1933212"/>
            <a:ext cx="1191156" cy="119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4876800" y="3871019"/>
            <a:ext cx="3505200" cy="22249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Visit </a:t>
            </a:r>
            <a:r>
              <a:rPr lang="en-US" sz="2400" dirty="0" smtClean="0">
                <a:hlinkClick r:id="rId4"/>
              </a:rPr>
              <a:t>www.apushreview.com</a:t>
            </a:r>
            <a:r>
              <a:rPr lang="en-US" sz="2400" dirty="0" smtClean="0"/>
              <a:t> for many videos and resources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247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1367</TotalTime>
  <Words>403</Words>
  <Application>Microsoft Office PowerPoint</Application>
  <PresentationFormat>On-screen Show (4:3)</PresentationFormat>
  <Paragraphs>65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Key Compromises in US History</vt:lpstr>
      <vt:lpstr>The Great Compromise (1787)</vt:lpstr>
      <vt:lpstr>The 3/5 Compromise (1787)</vt:lpstr>
      <vt:lpstr>Compromise of 1820</vt:lpstr>
      <vt:lpstr>Compromise of 1850</vt:lpstr>
      <vt:lpstr>Compromise of 1877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Compromises in US History</dc:title>
  <dc:creator>Adam Norris</dc:creator>
  <cp:lastModifiedBy>Adam Norris</cp:lastModifiedBy>
  <cp:revision>12</cp:revision>
  <dcterms:created xsi:type="dcterms:W3CDTF">2013-03-19T16:19:34Z</dcterms:created>
  <dcterms:modified xsi:type="dcterms:W3CDTF">2013-03-24T17:57:21Z</dcterms:modified>
</cp:coreProperties>
</file>