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0FCC3D-580A-419D-8573-91C51A723BDE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BD8865F-1496-49AE-AB44-3D082126C25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pushreview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Presidential Doctrines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Monroe to Reagan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Issued by James Madison (1823)</a:t>
            </a:r>
          </a:p>
          <a:p>
            <a:pPr lvl="1"/>
            <a:r>
              <a:rPr lang="en-US" dirty="0" smtClean="0"/>
              <a:t>Written by Secretary of State, JQA</a:t>
            </a:r>
          </a:p>
          <a:p>
            <a:r>
              <a:rPr lang="en-US" dirty="0" smtClean="0"/>
              <a:t>Why was it issued?</a:t>
            </a:r>
          </a:p>
          <a:p>
            <a:pPr lvl="1"/>
            <a:r>
              <a:rPr lang="en-US" dirty="0" smtClean="0"/>
              <a:t>Fear that Europe would recolonize newly created nations</a:t>
            </a:r>
          </a:p>
          <a:p>
            <a:r>
              <a:rPr lang="en-US" dirty="0" smtClean="0"/>
              <a:t>What were the provisions?</a:t>
            </a:r>
          </a:p>
          <a:p>
            <a:pPr lvl="1"/>
            <a:r>
              <a:rPr lang="en-US" dirty="0" smtClean="0"/>
              <a:t>Europe stays out of Western Hemisphere</a:t>
            </a:r>
          </a:p>
          <a:p>
            <a:pPr lvl="1"/>
            <a:r>
              <a:rPr lang="en-US" dirty="0" smtClean="0"/>
              <a:t>US stays out of European affairs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Monroe Doctrine</a:t>
            </a:r>
            <a:endParaRPr lang="en-US" dirty="0"/>
          </a:p>
        </p:txBody>
      </p:sp>
      <p:pic>
        <p:nvPicPr>
          <p:cNvPr id="1026" name="Picture 2" descr="http://1.bp.blogspot.com/-MmIQMi1aZPQ/UMbgMro9msI/AAAAAAAABFs/xGbucoDeVrM/s1600/monroe-doctr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78" y="101744"/>
            <a:ext cx="5838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R2PM6xQBApNHV82s4IP5NxUxS9DoEomfwTYyntlwBSQJUO2lR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1752600" cy="24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6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was it?</a:t>
            </a:r>
          </a:p>
          <a:p>
            <a:pPr lvl="1"/>
            <a:r>
              <a:rPr lang="en-US" dirty="0" smtClean="0"/>
              <a:t>Issued in 1947 as part of the Containment strategy (George Kennan)</a:t>
            </a:r>
          </a:p>
          <a:p>
            <a:r>
              <a:rPr lang="en-US" dirty="0" smtClean="0"/>
              <a:t>Why was it issued?</a:t>
            </a:r>
          </a:p>
          <a:p>
            <a:pPr lvl="1"/>
            <a:r>
              <a:rPr lang="en-US" dirty="0" smtClean="0"/>
              <a:t>US was fearful of Turkey and Greece becoming susceptible to communism and/or Soviet influence</a:t>
            </a:r>
          </a:p>
          <a:p>
            <a:r>
              <a:rPr lang="en-US" dirty="0" smtClean="0"/>
              <a:t>What were the provisions?</a:t>
            </a:r>
          </a:p>
          <a:p>
            <a:pPr lvl="1"/>
            <a:r>
              <a:rPr lang="en-US" dirty="0" smtClean="0"/>
              <a:t>$400 million in aid to countries (Greece and Turkey) that were resisting communism</a:t>
            </a:r>
          </a:p>
          <a:p>
            <a:r>
              <a:rPr lang="en-US" dirty="0" smtClean="0"/>
              <a:t>Impact?</a:t>
            </a:r>
          </a:p>
          <a:p>
            <a:pPr lvl="1"/>
            <a:r>
              <a:rPr lang="en-US" dirty="0" smtClean="0"/>
              <a:t>Helped set the stage for US foreign policy during the Cold War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Truman Doctrine</a:t>
            </a:r>
            <a:endParaRPr lang="en-US" dirty="0"/>
          </a:p>
        </p:txBody>
      </p:sp>
      <p:pic>
        <p:nvPicPr>
          <p:cNvPr id="2050" name="Picture 2" descr="https://encrypted-tbn2.gstatic.com/images?q=tbn:ANd9GcReSRgNk61n6glpDyIudXFyzWxOpNegeFXb97WfdPoAn0K6Ii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0"/>
            <a:ext cx="5562600" cy="345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1.gstatic.com/images?q=tbn:ANd9GcRTlGzw8aUXscqntTM6o2PpwXgOV0vG0DznGYof_B56M33xyb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8" y="228600"/>
            <a:ext cx="3403311" cy="25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abianbusiness.com/incoming/article355309.ece/ALTERNATES/g3l/doll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2860"/>
            <a:ext cx="6270424" cy="420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2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08333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was it?</a:t>
            </a:r>
          </a:p>
          <a:p>
            <a:pPr lvl="1"/>
            <a:r>
              <a:rPr lang="en-US" sz="2400" dirty="0" smtClean="0"/>
              <a:t>Issued by Eisenhower in 1957 to stop communism in the Middle East</a:t>
            </a:r>
          </a:p>
          <a:p>
            <a:r>
              <a:rPr lang="en-US" sz="2800" dirty="0" smtClean="0"/>
              <a:t>Why was it issued?</a:t>
            </a:r>
          </a:p>
          <a:p>
            <a:pPr lvl="1"/>
            <a:r>
              <a:rPr lang="en-US" sz="2400" dirty="0" smtClean="0"/>
              <a:t>Fear that Communism could progress to Middle East countries (oil)</a:t>
            </a:r>
          </a:p>
          <a:p>
            <a:r>
              <a:rPr lang="en-US" sz="2800" dirty="0" smtClean="0"/>
              <a:t>What were the provisions?</a:t>
            </a:r>
          </a:p>
          <a:p>
            <a:pPr lvl="1"/>
            <a:r>
              <a:rPr lang="en-US" sz="2400" dirty="0" smtClean="0"/>
              <a:t>President could provide military and economic aid to </a:t>
            </a:r>
            <a:r>
              <a:rPr lang="en-US" sz="2400" dirty="0" smtClean="0"/>
              <a:t>nations </a:t>
            </a:r>
            <a:r>
              <a:rPr lang="en-US" sz="2400" dirty="0" smtClean="0"/>
              <a:t>resisting communism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Eisenhower Doctrine</a:t>
            </a:r>
            <a:endParaRPr lang="en-US" dirty="0"/>
          </a:p>
        </p:txBody>
      </p:sp>
      <p:pic>
        <p:nvPicPr>
          <p:cNvPr id="3074" name="Picture 2" descr="https://encrypted-tbn1.gstatic.com/images?q=tbn:ANd9GcRUxRo_88hRTipvNzBlnWbUEyki5wSlPoLO_sRv7bRVL9APd_Dw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3276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QGdVvieSBZPaNsez8JIIy27EzVCcNJbb2Tst5AhYva85XeHlA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2819400" cy="332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502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was it?</a:t>
            </a:r>
          </a:p>
          <a:p>
            <a:pPr lvl="1"/>
            <a:r>
              <a:rPr lang="en-US" sz="2400" dirty="0" smtClean="0"/>
              <a:t>Issued by Nixon in 1969 based on US’ experience in Vietnam</a:t>
            </a:r>
          </a:p>
          <a:p>
            <a:pPr lvl="1"/>
            <a:r>
              <a:rPr lang="en-US" sz="2400" dirty="0" smtClean="0"/>
              <a:t>Focused on containment in Asia</a:t>
            </a:r>
          </a:p>
          <a:p>
            <a:r>
              <a:rPr lang="en-US" sz="2800" dirty="0" smtClean="0"/>
              <a:t>Why was it issued?</a:t>
            </a:r>
          </a:p>
          <a:p>
            <a:pPr lvl="1"/>
            <a:r>
              <a:rPr lang="en-US" sz="2400" dirty="0" smtClean="0"/>
              <a:t>To introduce a new twist on Containment</a:t>
            </a:r>
          </a:p>
          <a:p>
            <a:r>
              <a:rPr lang="en-US" sz="2800" dirty="0" smtClean="0"/>
              <a:t>What were the provisions?</a:t>
            </a:r>
          </a:p>
          <a:p>
            <a:pPr lvl="1"/>
            <a:r>
              <a:rPr lang="en-US" sz="2400" dirty="0" smtClean="0"/>
              <a:t>US would </a:t>
            </a:r>
            <a:r>
              <a:rPr lang="en-US" sz="2400" dirty="0" smtClean="0"/>
              <a:t>aid </a:t>
            </a:r>
            <a:r>
              <a:rPr lang="en-US" sz="2400" dirty="0" smtClean="0"/>
              <a:t>allies in resisting communism</a:t>
            </a:r>
          </a:p>
          <a:p>
            <a:pPr lvl="1"/>
            <a:r>
              <a:rPr lang="en-US" sz="2400" dirty="0" smtClean="0"/>
              <a:t>Increase in economic and diplomatic ways of containing, rather than troops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Nixon Doctrine</a:t>
            </a:r>
            <a:endParaRPr lang="en-US" dirty="0"/>
          </a:p>
        </p:txBody>
      </p:sp>
      <p:pic>
        <p:nvPicPr>
          <p:cNvPr id="4098" name="Picture 2" descr="https://encrypted-tbn0.gstatic.com/images?q=tbn:ANd9GcSEP4uwBP1mItDafWJzs-zWPcflovZ2-Qz_eo-BsQOReMGLd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87"/>
            <a:ext cx="2895600" cy="199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static.com/images?q=tbn:ANd9GcRagyib4w3hlsV5WysLA8mQhGptx7a9qzCweLy3mXAq_J_Xrxs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7786"/>
            <a:ext cx="3124200" cy="2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6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was it?</a:t>
            </a:r>
          </a:p>
          <a:p>
            <a:pPr lvl="1"/>
            <a:r>
              <a:rPr lang="en-US" sz="2400" dirty="0" smtClean="0"/>
              <a:t>Issued by Reagan in the early 1980s to “roll back” communism in the world (Latin America)</a:t>
            </a:r>
          </a:p>
          <a:p>
            <a:r>
              <a:rPr lang="en-US" sz="2800" dirty="0" smtClean="0"/>
              <a:t>Why was it issued?</a:t>
            </a:r>
          </a:p>
          <a:p>
            <a:pPr lvl="1"/>
            <a:r>
              <a:rPr lang="en-US" sz="2400" dirty="0" smtClean="0"/>
              <a:t>As with previous doctrines, to limit expansion of communism</a:t>
            </a:r>
          </a:p>
          <a:p>
            <a:r>
              <a:rPr lang="en-US" sz="2800" dirty="0" smtClean="0"/>
              <a:t>What were the provisions?</a:t>
            </a:r>
          </a:p>
          <a:p>
            <a:pPr lvl="1"/>
            <a:r>
              <a:rPr lang="en-US" sz="2400" dirty="0" smtClean="0"/>
              <a:t>US would provide direct and covert aid to anti-communist forces</a:t>
            </a:r>
          </a:p>
          <a:p>
            <a:pPr lvl="1"/>
            <a:r>
              <a:rPr lang="en-US" sz="2400" dirty="0" smtClean="0"/>
              <a:t>Example: Nicaragua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Reagan Doctrine</a:t>
            </a:r>
            <a:endParaRPr lang="en-US" dirty="0"/>
          </a:p>
        </p:txBody>
      </p:sp>
      <p:pic>
        <p:nvPicPr>
          <p:cNvPr id="5122" name="Picture 2" descr="https://encrypted-tbn3.gstatic.com/images?q=tbn:ANd9GcR-AHs2i4kbrlLUTI5kW3jX3WdtxNLQsv56obIOFNYw1o08MeX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perationworld.org/files/ow/maps/lginset/nica-LMAP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0.gstatic.com/images?q=tbn:ANd9GcRPMu1lKvp-30L_6aV8hD4pwE3QAE_zuqXggI88L-n0RPUJzqNXK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0636"/>
            <a:ext cx="3886200" cy="22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1"/>
            <a:ext cx="7408333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All had specific areas of the world they were concerned with:</a:t>
            </a:r>
          </a:p>
          <a:p>
            <a:pPr lvl="1"/>
            <a:r>
              <a:rPr lang="en-US" dirty="0" smtClean="0"/>
              <a:t>Monroe: Latin America</a:t>
            </a:r>
          </a:p>
          <a:p>
            <a:pPr lvl="1"/>
            <a:r>
              <a:rPr lang="en-US" dirty="0" smtClean="0"/>
              <a:t>Truman: Europe (Turkey and Greece)</a:t>
            </a:r>
          </a:p>
          <a:p>
            <a:pPr lvl="1"/>
            <a:r>
              <a:rPr lang="en-US" dirty="0" smtClean="0"/>
              <a:t>Eisenhower: Middle East</a:t>
            </a:r>
          </a:p>
          <a:p>
            <a:pPr lvl="1"/>
            <a:r>
              <a:rPr lang="en-US" dirty="0" smtClean="0"/>
              <a:t>Nixon: Asia</a:t>
            </a:r>
          </a:p>
          <a:p>
            <a:pPr lvl="1"/>
            <a:r>
              <a:rPr lang="en-US" dirty="0" smtClean="0"/>
              <a:t>Reagan: Latin America</a:t>
            </a:r>
          </a:p>
          <a:p>
            <a:r>
              <a:rPr lang="en-US" dirty="0" smtClean="0"/>
              <a:t>All doctrines, except Monroe, dealt with containing communism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9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33212"/>
            <a:ext cx="7408333" cy="3450696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531949" y="4087771"/>
            <a:ext cx="3203302" cy="2680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3" y="0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876800" y="3871019"/>
            <a:ext cx="3636986" cy="2377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Visit </a:t>
            </a:r>
            <a:r>
              <a:rPr lang="en-US" sz="2400" dirty="0" smtClean="0">
                <a:hlinkClick r:id="rId4"/>
              </a:rPr>
              <a:t>www.apushreview.com</a:t>
            </a:r>
            <a:r>
              <a:rPr lang="en-US" sz="2400" dirty="0" smtClean="0"/>
              <a:t> for many videos and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1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967</TotalTime>
  <Words>384</Words>
  <Application>Microsoft Office PowerPoint</Application>
  <PresentationFormat>On-screen Show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Presidential Doctrines Review</vt:lpstr>
      <vt:lpstr>The Monroe Doctrine</vt:lpstr>
      <vt:lpstr>The Truman Doctrine</vt:lpstr>
      <vt:lpstr>The Eisenhower Doctrine</vt:lpstr>
      <vt:lpstr>The Nixon Doctrine</vt:lpstr>
      <vt:lpstr>The Reagan Doctrine</vt:lpstr>
      <vt:lpstr>Quick Recap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Doctrines Review</dc:title>
  <dc:creator>Adam Norris</dc:creator>
  <cp:lastModifiedBy>Adam Norris</cp:lastModifiedBy>
  <cp:revision>12</cp:revision>
  <dcterms:created xsi:type="dcterms:W3CDTF">2013-03-19T01:08:02Z</dcterms:created>
  <dcterms:modified xsi:type="dcterms:W3CDTF">2013-03-19T22:21:38Z</dcterms:modified>
</cp:coreProperties>
</file>