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2F8944-CB23-4CD2-BB73-B0CA5B46BC75}" type="datetimeFigureOut">
              <a:rPr lang="en-US" smtClean="0"/>
              <a:t>4/1/2013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82081B0-9DC1-4A5C-9FD1-390A6B0952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Spanish-American War (</a:t>
            </a:r>
            <a:r>
              <a:rPr lang="en-US" dirty="0" smtClean="0"/>
              <a:t>1898)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You Need To Know For Your APUSH Exam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Topics Before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Alfred T. Mahan</a:t>
            </a:r>
          </a:p>
          <a:p>
            <a:pPr lvl="1"/>
            <a:r>
              <a:rPr lang="en-US" sz="2400" dirty="0" smtClean="0"/>
              <a:t>Author of “Influence of Sea Power Upon History”</a:t>
            </a:r>
            <a:endParaRPr lang="en-US" sz="2400" dirty="0"/>
          </a:p>
          <a:p>
            <a:r>
              <a:rPr lang="en-US" sz="3600" dirty="0" smtClean="0"/>
              <a:t>General “Butcher” </a:t>
            </a:r>
            <a:r>
              <a:rPr lang="en-US" sz="3600" dirty="0" err="1" smtClean="0"/>
              <a:t>Weyler</a:t>
            </a:r>
            <a:r>
              <a:rPr lang="en-US" sz="3600" dirty="0" smtClean="0"/>
              <a:t> </a:t>
            </a:r>
          </a:p>
          <a:p>
            <a:pPr lvl="1"/>
            <a:r>
              <a:rPr lang="en-US" sz="2400" dirty="0" smtClean="0"/>
              <a:t>Spanish General, reports of brutality in Cuba</a:t>
            </a:r>
            <a:endParaRPr lang="en-US" sz="2400" dirty="0"/>
          </a:p>
          <a:p>
            <a:r>
              <a:rPr lang="en-US" sz="3600" dirty="0" smtClean="0"/>
              <a:t>Yellow Journalism</a:t>
            </a:r>
          </a:p>
          <a:p>
            <a:pPr lvl="1"/>
            <a:r>
              <a:rPr lang="en-US" sz="2400" dirty="0" smtClean="0"/>
              <a:t>Exaggeration of stories to sell newspapers</a:t>
            </a:r>
          </a:p>
          <a:p>
            <a:pPr lvl="1"/>
            <a:r>
              <a:rPr lang="en-US" sz="2400" dirty="0" smtClean="0"/>
              <a:t>Hearst and Pulitzer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www.history.navy.mil/pics2/bios/mahan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819400"/>
            <a:ext cx="29241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atinamericanstudies.org/1898/weyler-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12532"/>
            <a:ext cx="2338387" cy="2945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2.cdn.turner.com/money/dam/assets/130320125319-hearst-pulitzer-620x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"/>
            <a:ext cx="59055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21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USS Maine</a:t>
            </a:r>
          </a:p>
          <a:p>
            <a:pPr lvl="1"/>
            <a:r>
              <a:rPr lang="en-US" sz="2400" dirty="0" smtClean="0"/>
              <a:t>US ship stationed in Cuba, mysteriously blew up</a:t>
            </a:r>
            <a:endParaRPr lang="en-US" sz="2400" dirty="0"/>
          </a:p>
          <a:p>
            <a:r>
              <a:rPr lang="en-US" sz="3600" dirty="0" smtClean="0"/>
              <a:t>De </a:t>
            </a:r>
            <a:r>
              <a:rPr lang="en-US" sz="3600" dirty="0" err="1" smtClean="0"/>
              <a:t>Lome</a:t>
            </a:r>
            <a:r>
              <a:rPr lang="en-US" sz="3600" dirty="0" smtClean="0"/>
              <a:t> Letter</a:t>
            </a:r>
          </a:p>
          <a:p>
            <a:pPr lvl="1"/>
            <a:r>
              <a:rPr lang="en-US" sz="2400" dirty="0" smtClean="0"/>
              <a:t>Written by a Spanish minister</a:t>
            </a:r>
          </a:p>
          <a:p>
            <a:pPr lvl="1"/>
            <a:r>
              <a:rPr lang="en-US" sz="2400" dirty="0" smtClean="0"/>
              <a:t>Trash talked McKinley </a:t>
            </a:r>
          </a:p>
          <a:p>
            <a:r>
              <a:rPr lang="en-US" sz="3600" dirty="0" smtClean="0"/>
              <a:t>Yellow Journalism</a:t>
            </a:r>
          </a:p>
          <a:p>
            <a:r>
              <a:rPr lang="en-US" sz="3600" dirty="0" smtClean="0"/>
              <a:t>American public demanded war</a:t>
            </a:r>
            <a:endParaRPr lang="en-US" sz="3600" dirty="0"/>
          </a:p>
        </p:txBody>
      </p:sp>
      <p:pic>
        <p:nvPicPr>
          <p:cNvPr id="2050" name="Picture 2" descr="http://www.history.navy.mil/photos/images/h46000/h467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94709"/>
            <a:ext cx="56769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0.gstatic.com/images?q=tbn:ANd9GcSk99T3x9vnlFACFcsXso9gyiApVfQqnyxsE0ljLmoPGIPhAmtH0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-20781"/>
            <a:ext cx="2743200" cy="327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1905000" y="2667000"/>
            <a:ext cx="152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2057400" y="2667000"/>
            <a:ext cx="152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74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Info </a:t>
            </a:r>
            <a:r>
              <a:rPr lang="en-US" dirty="0"/>
              <a:t>A</a:t>
            </a:r>
            <a:r>
              <a:rPr lang="en-US" dirty="0" smtClean="0"/>
              <a:t>bout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War declared on April 11, 1898</a:t>
            </a:r>
          </a:p>
          <a:p>
            <a:r>
              <a:rPr lang="en-US" sz="3600" dirty="0" smtClean="0"/>
              <a:t>Teller Amendment:</a:t>
            </a:r>
          </a:p>
          <a:p>
            <a:pPr marL="742950" lvl="2" indent="-342900"/>
            <a:r>
              <a:rPr lang="en-US" sz="2400" dirty="0"/>
              <a:t>Once US overthrew Spanish rule, Cubans would be given their freedom</a:t>
            </a:r>
          </a:p>
          <a:p>
            <a:r>
              <a:rPr lang="en-US" sz="3600" dirty="0" smtClean="0"/>
              <a:t>Most American deaths were the result of ILLNESS, not combat</a:t>
            </a:r>
          </a:p>
          <a:p>
            <a:r>
              <a:rPr lang="en-US" sz="3600" dirty="0" smtClean="0"/>
              <a:t>Rough Riders</a:t>
            </a:r>
          </a:p>
          <a:p>
            <a:r>
              <a:rPr lang="en-US" sz="3600" dirty="0" smtClean="0"/>
              <a:t>US Presence in Latin America increases</a:t>
            </a:r>
            <a:endParaRPr lang="en-US" sz="36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http://media.npr.org/assets/artslife/books/2010/04/the-war-lovers/rough-riders_custom-06f003459629fe9d7b6d81ddd71a16c1ea9ef5fc-s6-c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6200"/>
            <a:ext cx="5562600" cy="444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91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Effects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Guam</a:t>
            </a:r>
            <a:r>
              <a:rPr lang="en-US" sz="3200" dirty="0"/>
              <a:t>, Cuba, Puerto </a:t>
            </a:r>
            <a:r>
              <a:rPr lang="en-US" sz="3200" dirty="0" smtClean="0"/>
              <a:t>Rico, and the Philippines</a:t>
            </a:r>
            <a:endParaRPr lang="en-US" sz="3200" dirty="0"/>
          </a:p>
          <a:p>
            <a:r>
              <a:rPr lang="en-US" sz="3200" b="1" i="1" u="sng" dirty="0" smtClean="0"/>
              <a:t>Insular</a:t>
            </a:r>
            <a:r>
              <a:rPr lang="en-US" sz="3200" dirty="0" smtClean="0"/>
              <a:t> </a:t>
            </a:r>
            <a:r>
              <a:rPr lang="en-US" sz="3200" dirty="0"/>
              <a:t>Cases</a:t>
            </a:r>
          </a:p>
          <a:p>
            <a:pPr lvl="1"/>
            <a:r>
              <a:rPr lang="en-US" sz="2000" dirty="0"/>
              <a:t>Constitution does </a:t>
            </a:r>
            <a:r>
              <a:rPr lang="en-US" sz="2000" dirty="0" smtClean="0"/>
              <a:t>not necessarily </a:t>
            </a:r>
            <a:r>
              <a:rPr lang="en-US" sz="2000" dirty="0"/>
              <a:t>apply to new areas. </a:t>
            </a:r>
            <a:r>
              <a:rPr lang="en-US" sz="2000" dirty="0" smtClean="0"/>
              <a:t> </a:t>
            </a:r>
          </a:p>
          <a:p>
            <a:r>
              <a:rPr lang="en-US" sz="3200" dirty="0" smtClean="0"/>
              <a:t>Platt </a:t>
            </a:r>
            <a:r>
              <a:rPr lang="en-US" sz="3200" dirty="0"/>
              <a:t>Amendment (Know this!!)</a:t>
            </a:r>
          </a:p>
          <a:p>
            <a:pPr lvl="1"/>
            <a:r>
              <a:rPr lang="en-US" sz="2000" dirty="0"/>
              <a:t>Cuba can’t have treaties with other countries that compromises independence</a:t>
            </a:r>
          </a:p>
          <a:p>
            <a:pPr lvl="1"/>
            <a:r>
              <a:rPr lang="en-US" sz="2000" dirty="0"/>
              <a:t>US can intervene to restore order</a:t>
            </a:r>
          </a:p>
          <a:p>
            <a:pPr lvl="1"/>
            <a:r>
              <a:rPr lang="en-US" sz="2000" dirty="0"/>
              <a:t>Guantanamo Bay given to US</a:t>
            </a:r>
          </a:p>
          <a:p>
            <a:r>
              <a:rPr lang="en-US" sz="3200" dirty="0"/>
              <a:t>Anti-Imperialist League</a:t>
            </a:r>
          </a:p>
          <a:p>
            <a:pPr lvl="1"/>
            <a:r>
              <a:rPr lang="en-US" sz="2000" dirty="0"/>
              <a:t>Mark Twain, Presidents of Harvard and Stanford, Samuel Gompers, and </a:t>
            </a:r>
            <a:r>
              <a:rPr lang="en-US" sz="2000" dirty="0" smtClean="0"/>
              <a:t>Carnegie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http://images.mises.org/DailyArticleImages/24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544576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3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Philippines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Philippines thought they would receive independence</a:t>
            </a:r>
          </a:p>
          <a:p>
            <a:pPr lvl="1"/>
            <a:r>
              <a:rPr lang="en-US" sz="2000" dirty="0" smtClean="0"/>
              <a:t>McKinley planned to “Christianize” them</a:t>
            </a:r>
          </a:p>
          <a:p>
            <a:endParaRPr lang="en-US" sz="3200" dirty="0" smtClean="0"/>
          </a:p>
          <a:p>
            <a:r>
              <a:rPr lang="en-US" sz="3200" dirty="0" smtClean="0"/>
              <a:t>Emilio </a:t>
            </a:r>
            <a:r>
              <a:rPr lang="en-US" sz="3200" dirty="0"/>
              <a:t>Aguinaldo wanted revenge </a:t>
            </a:r>
          </a:p>
          <a:p>
            <a:pPr lvl="1"/>
            <a:r>
              <a:rPr lang="en-US" sz="2000" dirty="0"/>
              <a:t>Guerilla warfare</a:t>
            </a:r>
          </a:p>
          <a:p>
            <a:endParaRPr lang="en-US" sz="3200" dirty="0" smtClean="0"/>
          </a:p>
          <a:p>
            <a:r>
              <a:rPr lang="en-US" sz="3200" dirty="0" smtClean="0"/>
              <a:t>1946, Philippines gain independence </a:t>
            </a:r>
          </a:p>
          <a:p>
            <a:endParaRPr lang="en-US" dirty="0"/>
          </a:p>
        </p:txBody>
      </p:sp>
      <p:pic>
        <p:nvPicPr>
          <p:cNvPr id="5122" name="Picture 2" descr="http://www.nndb.com/people/152/000098855/emilio-aguinaldo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7150"/>
            <a:ext cx="29718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74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encrypted-tbn0.gstatic.com/images?q=tbn:ANd9GcQ8r8Mo9FpKIW1Sidl4Mi5B2BsJO7WFI1IxflDm5b7Bw3izNFoAs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0"/>
            <a:ext cx="2514600" cy="141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6" name="Picture 8" descr="https://encrypted-tbn1.gstatic.com/images?q=tbn:ANd9GcQlxsMhOqNMkDXnVlAWt317WNmKyJKJ1qyTnkJTFvbDO2ZcFZW-l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208" y="1933212"/>
            <a:ext cx="1191156" cy="119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bartleby.com/170/Images/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131295"/>
            <a:ext cx="29241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83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282</TotalTime>
  <Words>257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Spanish-American War (1898)</vt:lpstr>
      <vt:lpstr>Important Topics Before the War</vt:lpstr>
      <vt:lpstr>Causes of the War</vt:lpstr>
      <vt:lpstr>Important Info About the War</vt:lpstr>
      <vt:lpstr>Effects of the War</vt:lpstr>
      <vt:lpstr>The Philippines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Spanish-American War (1898 – 1899)</dc:title>
  <dc:creator>Adam Norris</dc:creator>
  <cp:lastModifiedBy>Adam Norris</cp:lastModifiedBy>
  <cp:revision>9</cp:revision>
  <dcterms:created xsi:type="dcterms:W3CDTF">2013-04-01T14:15:15Z</dcterms:created>
  <dcterms:modified xsi:type="dcterms:W3CDTF">2013-04-01T19:25:41Z</dcterms:modified>
</cp:coreProperties>
</file>