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195FD2-8095-4871-B0C4-68EE8A4E0D94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79DC1A-C010-4A4C-BDFE-F8659B0A12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ushreview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 Foreign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Latin America Edition!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 rot="20756158">
            <a:off x="609600" y="990600"/>
            <a:ext cx="54102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Brought to </a:t>
            </a:r>
            <a:r>
              <a:rPr lang="en-US" sz="3200" smtClean="0"/>
              <a:t>you </a:t>
            </a:r>
            <a:r>
              <a:rPr lang="en-US" sz="3200" smtClean="0"/>
              <a:t>by </a:t>
            </a:r>
            <a:r>
              <a:rPr lang="en-US" sz="3200" dirty="0" smtClean="0"/>
              <a:t>www.APUSHREVIEW.COM</a:t>
            </a:r>
            <a:endParaRPr lang="en-US" sz="3200" dirty="0"/>
          </a:p>
        </p:txBody>
      </p:sp>
      <p:pic>
        <p:nvPicPr>
          <p:cNvPr id="1026" name="Picture 2" descr="https://encrypted-tbn0.gstatic.com/images?q=tbn:ANd9GcQ5N12re-glkxnm-SNPZgh4ALhQ7MXHOO_QE0lis3P6bKXOKwhZ-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2438400" cy="293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S8Em0vT2BKMdGoQMDtOmLHbBCv2lWsU8SjMrkORbg01lyMZJOXq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017818"/>
            <a:ext cx="2286000" cy="256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4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Written in 1823 under Monroe’s administration</a:t>
            </a:r>
          </a:p>
          <a:p>
            <a:pPr lvl="1"/>
            <a:r>
              <a:rPr lang="en-US" dirty="0" smtClean="0"/>
              <a:t>Authored by John Quincy Adams (Secretary of State)</a:t>
            </a:r>
            <a:endParaRPr lang="en-US" dirty="0"/>
          </a:p>
          <a:p>
            <a:r>
              <a:rPr lang="en-US" dirty="0" smtClean="0"/>
              <a:t>What was the message?</a:t>
            </a:r>
          </a:p>
          <a:p>
            <a:pPr lvl="1"/>
            <a:r>
              <a:rPr lang="en-US" dirty="0" smtClean="0"/>
              <a:t>Europe and America were different politically</a:t>
            </a:r>
          </a:p>
          <a:p>
            <a:pPr lvl="1"/>
            <a:r>
              <a:rPr lang="en-US" dirty="0" smtClean="0"/>
              <a:t>Europe must stay out of Latin American affairs</a:t>
            </a:r>
          </a:p>
          <a:p>
            <a:pPr lvl="2"/>
            <a:r>
              <a:rPr lang="en-US" dirty="0" smtClean="0"/>
              <a:t>Any attempt to interfere will be seen as hostile</a:t>
            </a:r>
          </a:p>
          <a:p>
            <a:pPr lvl="1"/>
            <a:r>
              <a:rPr lang="en-US" dirty="0" smtClean="0"/>
              <a:t>In return, the US will stay out of European affairs</a:t>
            </a:r>
            <a:endParaRPr lang="en-US" dirty="0"/>
          </a:p>
          <a:p>
            <a:r>
              <a:rPr lang="en-US" dirty="0" smtClean="0"/>
              <a:t>What was the impact?</a:t>
            </a:r>
          </a:p>
          <a:p>
            <a:pPr lvl="1"/>
            <a:r>
              <a:rPr lang="en-US" dirty="0" smtClean="0"/>
              <a:t>Initially, it was simply symbolic</a:t>
            </a:r>
          </a:p>
          <a:p>
            <a:pPr lvl="1"/>
            <a:r>
              <a:rPr lang="en-US" dirty="0" smtClean="0"/>
              <a:t>Over time, it became a cornerstone of US foreign policy in Latin America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Monroe Doctrine</a:t>
            </a:r>
            <a:endParaRPr lang="en-US" dirty="0"/>
          </a:p>
        </p:txBody>
      </p:sp>
      <p:pic>
        <p:nvPicPr>
          <p:cNvPr id="5122" name="Picture 2" descr="http://images.fineartamerica.com/images-medium-large/monroe-doctrine-1896-gran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0"/>
            <a:ext cx="57626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kidsnewsroom.org/resources/sol/tx/G08H03/no1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5029200" cy="377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9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President Theodore Roosevelt’s addition to the Monroe Doctrine</a:t>
            </a:r>
          </a:p>
          <a:p>
            <a:r>
              <a:rPr lang="en-US" dirty="0" smtClean="0"/>
              <a:t>Why was it issued?</a:t>
            </a:r>
          </a:p>
          <a:p>
            <a:pPr lvl="1"/>
            <a:r>
              <a:rPr lang="en-US" dirty="0" smtClean="0"/>
              <a:t>Venezuela and Dominican Republic were in debt to European Countries</a:t>
            </a:r>
          </a:p>
          <a:p>
            <a:pPr lvl="1"/>
            <a:r>
              <a:rPr lang="en-US" dirty="0" smtClean="0"/>
              <a:t>Roosevelt feared Europe would become involved in Latin America </a:t>
            </a:r>
          </a:p>
          <a:p>
            <a:r>
              <a:rPr lang="en-US" dirty="0" smtClean="0"/>
              <a:t>What was the message?</a:t>
            </a:r>
          </a:p>
          <a:p>
            <a:pPr lvl="1"/>
            <a:r>
              <a:rPr lang="en-US" dirty="0" smtClean="0"/>
              <a:t>America reserved the right to intervene in LA</a:t>
            </a:r>
          </a:p>
          <a:p>
            <a:pPr lvl="1"/>
            <a:r>
              <a:rPr lang="en-US" dirty="0" smtClean="0"/>
              <a:t>In future debt crises, US would pay off debt and keep Europe out</a:t>
            </a:r>
          </a:p>
          <a:p>
            <a:pPr lvl="1"/>
            <a:r>
              <a:rPr lang="en-US" dirty="0" smtClean="0"/>
              <a:t>Used to justify intervention in LA</a:t>
            </a:r>
            <a:endParaRPr lang="en-US" dirty="0"/>
          </a:p>
          <a:p>
            <a:r>
              <a:rPr lang="en-US" dirty="0" smtClean="0"/>
              <a:t>What was the impact?</a:t>
            </a:r>
          </a:p>
          <a:p>
            <a:pPr lvl="1"/>
            <a:r>
              <a:rPr lang="en-US" dirty="0" smtClean="0"/>
              <a:t>America becomes a police power</a:t>
            </a:r>
          </a:p>
          <a:p>
            <a:pPr lvl="1"/>
            <a:r>
              <a:rPr lang="en-US" dirty="0" smtClean="0"/>
              <a:t>Increased tensions with LA countries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Roosevelt Corollary </a:t>
            </a:r>
            <a:endParaRPr lang="en-US" dirty="0"/>
          </a:p>
        </p:txBody>
      </p:sp>
      <p:pic>
        <p:nvPicPr>
          <p:cNvPr id="4098" name="Picture 2" descr="https://encrypted-tbn2.gstatic.com/images?q=tbn:ANd9GcS3XWJ1TFsRSqHnJXV_leB7fsysGpryGplYW1LDpH_Q0agDIAjAN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"/>
            <a:ext cx="3429000" cy="376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profcover.com/wp-content/uploads/2012/10/rooseveltCorollary8x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"/>
            <a:ext cx="582842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0.gstatic.com/images?q=tbn:ANd9GcSCzfW8dPfM3juzAuHiYE2ofTOtgDLv_pKSuCBcQsCPaqOgUQn-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09600"/>
            <a:ext cx="6147657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President Taft’s plan to increase investment in Latin America</a:t>
            </a:r>
            <a:endParaRPr lang="en-US" dirty="0"/>
          </a:p>
          <a:p>
            <a:r>
              <a:rPr lang="en-US" dirty="0" smtClean="0"/>
              <a:t>Why was it issued?</a:t>
            </a:r>
          </a:p>
          <a:p>
            <a:pPr lvl="1"/>
            <a:r>
              <a:rPr lang="en-US" dirty="0" smtClean="0"/>
              <a:t>US businesses could increase their markets by investing in other countries</a:t>
            </a:r>
          </a:p>
          <a:p>
            <a:pPr lvl="1"/>
            <a:r>
              <a:rPr lang="en-US" dirty="0" smtClean="0"/>
              <a:t>The US government did NOT invest, it was American businesses</a:t>
            </a:r>
            <a:endParaRPr lang="en-US" dirty="0"/>
          </a:p>
          <a:p>
            <a:r>
              <a:rPr lang="en-US" dirty="0" smtClean="0"/>
              <a:t>What was the impact?</a:t>
            </a:r>
          </a:p>
          <a:p>
            <a:pPr lvl="1"/>
            <a:r>
              <a:rPr lang="en-US" dirty="0" smtClean="0"/>
              <a:t>US involvement in Latin America increases</a:t>
            </a:r>
          </a:p>
          <a:p>
            <a:pPr lvl="1"/>
            <a:r>
              <a:rPr lang="en-US" dirty="0" smtClean="0"/>
              <a:t>US is concerned about protecting its interests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Dollar Diplomacy</a:t>
            </a:r>
            <a:endParaRPr lang="en-US" dirty="0"/>
          </a:p>
        </p:txBody>
      </p:sp>
      <p:pic>
        <p:nvPicPr>
          <p:cNvPr id="1026" name="Picture 2" descr="http://lcweb2.loc.gov/service/pnp/hec/15100/15120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0180"/>
            <a:ext cx="2479964" cy="312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53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Franklin D. Roosevelt’s plan to limit US intervention in Latin America</a:t>
            </a:r>
          </a:p>
          <a:p>
            <a:r>
              <a:rPr lang="en-US" dirty="0" smtClean="0"/>
              <a:t>Why was it issued?</a:t>
            </a:r>
          </a:p>
          <a:p>
            <a:pPr lvl="1"/>
            <a:r>
              <a:rPr lang="en-US" dirty="0" smtClean="0"/>
              <a:t>To improve relationships between US and LA</a:t>
            </a:r>
          </a:p>
          <a:p>
            <a:r>
              <a:rPr lang="en-US" dirty="0" smtClean="0"/>
              <a:t>What was the impact?</a:t>
            </a:r>
          </a:p>
          <a:p>
            <a:pPr lvl="1"/>
            <a:r>
              <a:rPr lang="en-US" dirty="0" smtClean="0"/>
              <a:t>Relations improved</a:t>
            </a:r>
          </a:p>
          <a:p>
            <a:pPr lvl="1"/>
            <a:r>
              <a:rPr lang="en-US" dirty="0" smtClean="0"/>
              <a:t>Trade between nations increased</a:t>
            </a:r>
          </a:p>
          <a:p>
            <a:pPr lvl="1"/>
            <a:r>
              <a:rPr lang="en-US" dirty="0" smtClean="0"/>
              <a:t>Roosevelt renounced armed intervention</a:t>
            </a:r>
          </a:p>
          <a:p>
            <a:pPr lvl="1"/>
            <a:r>
              <a:rPr lang="en-US" dirty="0" smtClean="0"/>
              <a:t>US withdrew troops from many LA nations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Neighbor Policy</a:t>
            </a:r>
            <a:endParaRPr lang="en-US" dirty="0"/>
          </a:p>
        </p:txBody>
      </p:sp>
      <p:pic>
        <p:nvPicPr>
          <p:cNvPr id="2050" name="Picture 2" descr="http://24.media.tumblr.com/006f67a2101f8fdb298a6990d4275935/tumblr_mggb51jBNr1qgumgbo1_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-13855"/>
            <a:ext cx="38100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28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CIA backed plan to invade Cuba overthrow the Castro government</a:t>
            </a:r>
          </a:p>
          <a:p>
            <a:pPr lvl="1"/>
            <a:r>
              <a:rPr lang="en-US" dirty="0" smtClean="0"/>
              <a:t>The invasion failed </a:t>
            </a:r>
          </a:p>
          <a:p>
            <a:r>
              <a:rPr lang="en-US" dirty="0" smtClean="0"/>
              <a:t>Why did this happen?</a:t>
            </a:r>
          </a:p>
          <a:p>
            <a:pPr lvl="1"/>
            <a:r>
              <a:rPr lang="en-US" dirty="0" smtClean="0"/>
              <a:t>Cuba became communist under Castro</a:t>
            </a:r>
          </a:p>
          <a:p>
            <a:pPr lvl="1"/>
            <a:r>
              <a:rPr lang="en-US" dirty="0" smtClean="0"/>
              <a:t>US desire to limit the threat of communism</a:t>
            </a:r>
            <a:endParaRPr lang="en-US" dirty="0"/>
          </a:p>
          <a:p>
            <a:r>
              <a:rPr lang="en-US" dirty="0" smtClean="0"/>
              <a:t>What was the impact?</a:t>
            </a:r>
          </a:p>
          <a:p>
            <a:pPr lvl="1"/>
            <a:r>
              <a:rPr lang="en-US" dirty="0" smtClean="0"/>
              <a:t>Disaster for US, damaged credibility</a:t>
            </a:r>
          </a:p>
          <a:p>
            <a:pPr lvl="1"/>
            <a:r>
              <a:rPr lang="en-US" dirty="0" smtClean="0"/>
              <a:t>Castro and the Soviet Union become more close</a:t>
            </a:r>
          </a:p>
          <a:p>
            <a:pPr lvl="1"/>
            <a:r>
              <a:rPr lang="en-US" dirty="0" smtClean="0"/>
              <a:t>Helped lead to the Cuban Missile Crisis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 of Pigs</a:t>
            </a:r>
            <a:endParaRPr lang="en-US" dirty="0"/>
          </a:p>
        </p:txBody>
      </p:sp>
      <p:pic>
        <p:nvPicPr>
          <p:cNvPr id="3074" name="Picture 2" descr="http://upload.wikimedia.org/wikipedia/commons/thumb/7/78/BayofPigs.jpg/300px-BayofPi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2400"/>
            <a:ext cx="4953000" cy="181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52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was it?</a:t>
            </a:r>
          </a:p>
          <a:p>
            <a:pPr lvl="1"/>
            <a:r>
              <a:rPr lang="en-US" dirty="0" smtClean="0"/>
              <a:t>13 days in October, 1962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was it?</a:t>
            </a:r>
          </a:p>
          <a:p>
            <a:pPr lvl="1"/>
            <a:r>
              <a:rPr lang="en-US" dirty="0" smtClean="0"/>
              <a:t>US discovered Soviet nukes in Cuba</a:t>
            </a:r>
          </a:p>
          <a:p>
            <a:pPr lvl="1"/>
            <a:r>
              <a:rPr lang="en-US" dirty="0" smtClean="0"/>
              <a:t>Missiles had capability of destroying eastern coast</a:t>
            </a:r>
          </a:p>
          <a:p>
            <a:endParaRPr lang="en-US" dirty="0" smtClean="0"/>
          </a:p>
          <a:p>
            <a:r>
              <a:rPr lang="en-US" dirty="0" smtClean="0"/>
              <a:t>What was the impact?</a:t>
            </a:r>
          </a:p>
          <a:p>
            <a:pPr lvl="1"/>
            <a:r>
              <a:rPr lang="en-US" dirty="0" smtClean="0"/>
              <a:t>Eventually, Khrushchev withdrew the missiles</a:t>
            </a:r>
          </a:p>
          <a:p>
            <a:pPr lvl="1"/>
            <a:r>
              <a:rPr lang="en-US" dirty="0" smtClean="0"/>
              <a:t>US withdrew missiles from Turkey</a:t>
            </a:r>
          </a:p>
          <a:p>
            <a:pPr lvl="1"/>
            <a:r>
              <a:rPr lang="en-US" dirty="0" smtClean="0"/>
              <a:t>US promised not to invade Cuba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Cuban Missile Crisis</a:t>
            </a:r>
            <a:endParaRPr lang="en-US" dirty="0"/>
          </a:p>
        </p:txBody>
      </p:sp>
      <p:pic>
        <p:nvPicPr>
          <p:cNvPr id="2050" name="Picture 2" descr="https://encrypted-tbn1.gstatic.com/images?q=tbn:ANd9GcQzDOtfZsU_ki1ffLSu83NM3E5Qu999E2cawWSD_3LKlPOCaZ5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4809342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2.gstatic.com/images?q=tbn:ANd9GcSIOhtPFn8dy_O14zF2vEzsxRn8mZcJ3bD1GfyyWsDNvlkjsR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832"/>
            <a:ext cx="4656942" cy="329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upload.wikimedia.org/wikipedia/en/thumb/c/c9/Thirteen_days_poster.jpg/220px-Thirteen_days_post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645" y="127024"/>
            <a:ext cx="20955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79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343" y="0"/>
            <a:ext cx="3440657" cy="193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encrypted-tbn2.gstatic.com/images?q=tbn:ANd9GcSIOhtPFn8dy_O14zF2vEzsxRn8mZcJ3bD1GfyyWsDNvlkjsR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369879"/>
            <a:ext cx="4656942" cy="329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4419600" y="304800"/>
            <a:ext cx="4089879" cy="2728019"/>
          </a:xfrm>
          <a:prstGeom prst="wedgeRoundRectCallout">
            <a:avLst>
              <a:gd name="adj1" fmla="val -169"/>
              <a:gd name="adj2" fmla="val 858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Let’s go to </a:t>
            </a:r>
            <a:r>
              <a:rPr lang="en-US" sz="2400" dirty="0" smtClean="0">
                <a:hlinkClick r:id="rId4"/>
              </a:rPr>
              <a:t>www.apushreview.com</a:t>
            </a:r>
            <a:r>
              <a:rPr lang="en-US" sz="2400" dirty="0" smtClean="0"/>
              <a:t> and settle our differences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718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450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US Foreign Policy</vt:lpstr>
      <vt:lpstr>The Monroe Doctrine</vt:lpstr>
      <vt:lpstr>The Roosevelt Corollary </vt:lpstr>
      <vt:lpstr>Dollar Diplomacy</vt:lpstr>
      <vt:lpstr>The Good Neighbor Policy</vt:lpstr>
      <vt:lpstr>Bay of Pigs</vt:lpstr>
      <vt:lpstr>Cuban Missile Crisis</vt:lpstr>
      <vt:lpstr>That’s 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Foreign Policy</dc:title>
  <dc:creator>Adam Norris</dc:creator>
  <cp:lastModifiedBy>Adam Norris</cp:lastModifiedBy>
  <cp:revision>14</cp:revision>
  <dcterms:created xsi:type="dcterms:W3CDTF">2013-03-19T00:48:48Z</dcterms:created>
  <dcterms:modified xsi:type="dcterms:W3CDTF">2013-08-14T17:18:55Z</dcterms:modified>
</cp:coreProperties>
</file>